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28"/>
  </p:notesMasterIdLst>
  <p:handoutMasterIdLst>
    <p:handoutMasterId r:id="rId29"/>
  </p:handoutMasterIdLst>
  <p:sldIdLst>
    <p:sldId id="269" r:id="rId6"/>
    <p:sldId id="270" r:id="rId7"/>
    <p:sldId id="280" r:id="rId8"/>
    <p:sldId id="276" r:id="rId9"/>
    <p:sldId id="281" r:id="rId10"/>
    <p:sldId id="282" r:id="rId11"/>
    <p:sldId id="283" r:id="rId12"/>
    <p:sldId id="277" r:id="rId13"/>
    <p:sldId id="285" r:id="rId14"/>
    <p:sldId id="284" r:id="rId15"/>
    <p:sldId id="287" r:id="rId16"/>
    <p:sldId id="278" r:id="rId17"/>
    <p:sldId id="288" r:id="rId18"/>
    <p:sldId id="289" r:id="rId19"/>
    <p:sldId id="293" r:id="rId20"/>
    <p:sldId id="294" r:id="rId21"/>
    <p:sldId id="295" r:id="rId22"/>
    <p:sldId id="290" r:id="rId23"/>
    <p:sldId id="279" r:id="rId24"/>
    <p:sldId id="292" r:id="rId25"/>
    <p:sldId id="296" r:id="rId26"/>
    <p:sldId id="29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1C0E40-34EA-DA0C-9181-768F35F2C384}" name="Tina Renshaw BA Hons (Oxon), MA (Oxon), PGCE, PGCHRM" initials="TP" userId="S::tina.renshaw@esbuk.org::94dc95e1-b3b7-4783-9628-eae13940e46e" providerId="AD"/>
  <p188:author id="{7F8ACAE1-D9C6-6BFB-BFB5-54FEAA3BB774}" name="Anthea Wilson" initials="AW" userId="S::anthea.wilson@esbuk.org::f289f84a-f1ae-46ed-b624-bcccc8b1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821"/>
    <a:srgbClr val="AABD1D"/>
    <a:srgbClr val="E6151D"/>
    <a:srgbClr val="F58A1D"/>
    <a:srgbClr val="FCE784"/>
    <a:srgbClr val="FBD10A"/>
    <a:srgbClr val="C2D71E"/>
    <a:srgbClr val="E6141C"/>
    <a:srgbClr val="C3D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84650" autoAdjust="0"/>
  </p:normalViewPr>
  <p:slideViewPr>
    <p:cSldViewPr>
      <p:cViewPr>
        <p:scale>
          <a:sx n="90" d="100"/>
          <a:sy n="90" d="100"/>
        </p:scale>
        <p:origin x="1253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8/10/relationships/authors" Target="author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630F12CC-B241-4BF9-BC98-48D0BB543480}"/>
    <pc:docChg chg="undo custSel addSld delSld modSld sldOrd">
      <pc:chgData name="Lauren Kearney" userId="b4143d71-0b4c-487b-ad54-94c3c8f1ceb9" providerId="ADAL" clId="{630F12CC-B241-4BF9-BC98-48D0BB543480}" dt="2023-09-04T08:15:49.525" v="5856" actId="1076"/>
      <pc:docMkLst>
        <pc:docMk/>
      </pc:docMkLst>
      <pc:sldChg chg="modSp mod">
        <pc:chgData name="Lauren Kearney" userId="b4143d71-0b4c-487b-ad54-94c3c8f1ceb9" providerId="ADAL" clId="{630F12CC-B241-4BF9-BC98-48D0BB543480}" dt="2023-08-04T09:59:46.041" v="0" actId="403"/>
        <pc:sldMkLst>
          <pc:docMk/>
          <pc:sldMk cId="174773752" sldId="276"/>
        </pc:sldMkLst>
        <pc:spChg chg="mod">
          <ac:chgData name="Lauren Kearney" userId="b4143d71-0b4c-487b-ad54-94c3c8f1ceb9" providerId="ADAL" clId="{630F12CC-B241-4BF9-BC98-48D0BB543480}" dt="2023-08-04T09:59:46.041" v="0" actId="403"/>
          <ac:spMkLst>
            <pc:docMk/>
            <pc:sldMk cId="174773752" sldId="276"/>
            <ac:spMk id="14" creationId="{CCCD6311-6950-E989-28BE-CFC64D3D7242}"/>
          </ac:spMkLst>
        </pc:spChg>
        <pc:spChg chg="mod">
          <ac:chgData name="Lauren Kearney" userId="b4143d71-0b4c-487b-ad54-94c3c8f1ceb9" providerId="ADAL" clId="{630F12CC-B241-4BF9-BC98-48D0BB543480}" dt="2023-08-04T09:59:46.041" v="0" actId="403"/>
          <ac:spMkLst>
            <pc:docMk/>
            <pc:sldMk cId="174773752" sldId="276"/>
            <ac:spMk id="17" creationId="{6E9AFC7E-2692-83FD-BBEC-282D50476E06}"/>
          </ac:spMkLst>
        </pc:spChg>
        <pc:spChg chg="mod">
          <ac:chgData name="Lauren Kearney" userId="b4143d71-0b4c-487b-ad54-94c3c8f1ceb9" providerId="ADAL" clId="{630F12CC-B241-4BF9-BC98-48D0BB543480}" dt="2023-08-04T09:59:46.041" v="0" actId="403"/>
          <ac:spMkLst>
            <pc:docMk/>
            <pc:sldMk cId="174773752" sldId="276"/>
            <ac:spMk id="20" creationId="{C8040C9C-A0F0-F739-27E9-D890E42BE3F7}"/>
          </ac:spMkLst>
        </pc:spChg>
        <pc:spChg chg="mod">
          <ac:chgData name="Lauren Kearney" userId="b4143d71-0b4c-487b-ad54-94c3c8f1ceb9" providerId="ADAL" clId="{630F12CC-B241-4BF9-BC98-48D0BB543480}" dt="2023-08-04T09:59:46.041" v="0" actId="403"/>
          <ac:spMkLst>
            <pc:docMk/>
            <pc:sldMk cId="174773752" sldId="276"/>
            <ac:spMk id="23" creationId="{BF82CEDF-0A56-D871-9895-248E33A8CC03}"/>
          </ac:spMkLst>
        </pc:spChg>
      </pc:sldChg>
      <pc:sldChg chg="addSp delSp modSp mod modAnim modNotesTx">
        <pc:chgData name="Lauren Kearney" userId="b4143d71-0b4c-487b-ad54-94c3c8f1ceb9" providerId="ADAL" clId="{630F12CC-B241-4BF9-BC98-48D0BB543480}" dt="2023-08-04T15:29:30.016" v="2234" actId="404"/>
        <pc:sldMkLst>
          <pc:docMk/>
          <pc:sldMk cId="4096887092" sldId="277"/>
        </pc:sldMkLst>
        <pc:spChg chg="add mod">
          <ac:chgData name="Lauren Kearney" userId="b4143d71-0b4c-487b-ad54-94c3c8f1ceb9" providerId="ADAL" clId="{630F12CC-B241-4BF9-BC98-48D0BB543480}" dt="2023-08-04T14:33:26.639" v="1295" actId="1076"/>
          <ac:spMkLst>
            <pc:docMk/>
            <pc:sldMk cId="4096887092" sldId="277"/>
            <ac:spMk id="6" creationId="{0CDB6749-4F13-0B98-AD7B-2DD06809C83E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7" creationId="{F5C335B2-6233-79CE-DDB0-575A85D70E58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8" creationId="{DA62819C-52E0-E02F-1773-366CDD0C7ADA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9" creationId="{BA8B5981-5D7F-A764-D164-065A9521815C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10" creationId="{F4AD0417-D230-ACD4-969B-24EA538EB6C1}"/>
          </ac:spMkLst>
        </pc:spChg>
        <pc:spChg chg="add mod topLvl">
          <ac:chgData name="Lauren Kearney" userId="b4143d71-0b4c-487b-ad54-94c3c8f1ceb9" providerId="ADAL" clId="{630F12CC-B241-4BF9-BC98-48D0BB543480}" dt="2023-08-04T15:19:36.671" v="1851" actId="165"/>
          <ac:spMkLst>
            <pc:docMk/>
            <pc:sldMk cId="4096887092" sldId="277"/>
            <ac:spMk id="11" creationId="{2E5BD064-6D71-90BB-3B5F-C41C69276CA4}"/>
          </ac:spMkLst>
        </pc:spChg>
        <pc:spChg chg="add mod topLvl">
          <ac:chgData name="Lauren Kearney" userId="b4143d71-0b4c-487b-ad54-94c3c8f1ceb9" providerId="ADAL" clId="{630F12CC-B241-4BF9-BC98-48D0BB543480}" dt="2023-08-04T15:19:36.671" v="1851" actId="165"/>
          <ac:spMkLst>
            <pc:docMk/>
            <pc:sldMk cId="4096887092" sldId="277"/>
            <ac:spMk id="12" creationId="{8C03136C-4F58-62D1-4099-DE6DD07D248F}"/>
          </ac:spMkLst>
        </pc:spChg>
        <pc:spChg chg="add del mod">
          <ac:chgData name="Lauren Kearney" userId="b4143d71-0b4c-487b-ad54-94c3c8f1ceb9" providerId="ADAL" clId="{630F12CC-B241-4BF9-BC98-48D0BB543480}" dt="2023-08-04T14:29:45.587" v="1206"/>
          <ac:spMkLst>
            <pc:docMk/>
            <pc:sldMk cId="4096887092" sldId="277"/>
            <ac:spMk id="13" creationId="{D224ABE4-55AC-5D0D-3619-B155FDAA6B61}"/>
          </ac:spMkLst>
        </pc:spChg>
        <pc:spChg chg="add del mod">
          <ac:chgData name="Lauren Kearney" userId="b4143d71-0b4c-487b-ad54-94c3c8f1ceb9" providerId="ADAL" clId="{630F12CC-B241-4BF9-BC98-48D0BB543480}" dt="2023-08-04T14:29:45.587" v="1206"/>
          <ac:spMkLst>
            <pc:docMk/>
            <pc:sldMk cId="4096887092" sldId="277"/>
            <ac:spMk id="14" creationId="{C82D095A-1F3E-0B5E-D0AE-D604A00784EE}"/>
          </ac:spMkLst>
        </pc:spChg>
        <pc:spChg chg="add mod topLvl">
          <ac:chgData name="Lauren Kearney" userId="b4143d71-0b4c-487b-ad54-94c3c8f1ceb9" providerId="ADAL" clId="{630F12CC-B241-4BF9-BC98-48D0BB543480}" dt="2023-08-04T15:19:48.465" v="1861" actId="404"/>
          <ac:spMkLst>
            <pc:docMk/>
            <pc:sldMk cId="4096887092" sldId="277"/>
            <ac:spMk id="15" creationId="{777E1D4F-A1E5-2648-99E7-F041015EAA55}"/>
          </ac:spMkLst>
        </pc:spChg>
        <pc:spChg chg="add mod topLvl">
          <ac:chgData name="Lauren Kearney" userId="b4143d71-0b4c-487b-ad54-94c3c8f1ceb9" providerId="ADAL" clId="{630F12CC-B241-4BF9-BC98-48D0BB543480}" dt="2023-08-04T15:19:58.701" v="1870" actId="404"/>
          <ac:spMkLst>
            <pc:docMk/>
            <pc:sldMk cId="4096887092" sldId="277"/>
            <ac:spMk id="16" creationId="{AD544316-2DB4-A2F7-4F7E-C16E24A78311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17" creationId="{004298D7-EDB6-BEEA-C826-14E63151CBB4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18" creationId="{31CBDB16-274F-D021-83C2-37B84BED6A87}"/>
          </ac:spMkLst>
        </pc:spChg>
        <pc:spChg chg="add mod topLvl">
          <ac:chgData name="Lauren Kearney" userId="b4143d71-0b4c-487b-ad54-94c3c8f1ceb9" providerId="ADAL" clId="{630F12CC-B241-4BF9-BC98-48D0BB543480}" dt="2023-08-04T15:28:58.177" v="2204" actId="404"/>
          <ac:spMkLst>
            <pc:docMk/>
            <pc:sldMk cId="4096887092" sldId="277"/>
            <ac:spMk id="19" creationId="{CFD27BC4-30A1-B036-1700-554F301632B3}"/>
          </ac:spMkLst>
        </pc:spChg>
        <pc:spChg chg="add mod topLvl">
          <ac:chgData name="Lauren Kearney" userId="b4143d71-0b4c-487b-ad54-94c3c8f1ceb9" providerId="ADAL" clId="{630F12CC-B241-4BF9-BC98-48D0BB543480}" dt="2023-08-04T15:29:04.288" v="2213" actId="404"/>
          <ac:spMkLst>
            <pc:docMk/>
            <pc:sldMk cId="4096887092" sldId="277"/>
            <ac:spMk id="20" creationId="{1A0003C2-860B-15C2-09C8-D13C62684C38}"/>
          </ac:spMkLst>
        </pc:spChg>
        <pc:spChg chg="add mod">
          <ac:chgData name="Lauren Kearney" userId="b4143d71-0b4c-487b-ad54-94c3c8f1ceb9" providerId="ADAL" clId="{630F12CC-B241-4BF9-BC98-48D0BB543480}" dt="2023-08-04T15:29:30.016" v="2234" actId="404"/>
          <ac:spMkLst>
            <pc:docMk/>
            <pc:sldMk cId="4096887092" sldId="277"/>
            <ac:spMk id="21" creationId="{FB95FFBF-F347-3467-CB09-97BA16B4EFD6}"/>
          </ac:spMkLst>
        </pc:spChg>
        <pc:spChg chg="add del mod">
          <ac:chgData name="Lauren Kearney" userId="b4143d71-0b4c-487b-ad54-94c3c8f1ceb9" providerId="ADAL" clId="{630F12CC-B241-4BF9-BC98-48D0BB543480}" dt="2023-08-04T14:33:49.365" v="1301" actId="478"/>
          <ac:spMkLst>
            <pc:docMk/>
            <pc:sldMk cId="4096887092" sldId="277"/>
            <ac:spMk id="22" creationId="{407AB755-9F33-53A3-0E45-FF7FE4216424}"/>
          </ac:spMkLst>
        </pc:spChg>
        <pc:spChg chg="add del">
          <ac:chgData name="Lauren Kearney" userId="b4143d71-0b4c-487b-ad54-94c3c8f1ceb9" providerId="ADAL" clId="{630F12CC-B241-4BF9-BC98-48D0BB543480}" dt="2023-08-04T14:32:28.686" v="1282" actId="478"/>
          <ac:spMkLst>
            <pc:docMk/>
            <pc:sldMk cId="4096887092" sldId="277"/>
            <ac:spMk id="25" creationId="{3514E231-D50B-B504-0441-8F38580EE992}"/>
          </ac:spMkLst>
        </pc:spChg>
        <pc:spChg chg="add mod topLvl">
          <ac:chgData name="Lauren Kearney" userId="b4143d71-0b4c-487b-ad54-94c3c8f1ceb9" providerId="ADAL" clId="{630F12CC-B241-4BF9-BC98-48D0BB543480}" dt="2023-08-04T15:19:36.671" v="1851" actId="165"/>
          <ac:spMkLst>
            <pc:docMk/>
            <pc:sldMk cId="4096887092" sldId="277"/>
            <ac:spMk id="26" creationId="{2D59474F-C195-AFC6-BE14-50701171E665}"/>
          </ac:spMkLst>
        </pc:spChg>
        <pc:spChg chg="add mod topLvl">
          <ac:chgData name="Lauren Kearney" userId="b4143d71-0b4c-487b-ad54-94c3c8f1ceb9" providerId="ADAL" clId="{630F12CC-B241-4BF9-BC98-48D0BB543480}" dt="2023-08-04T15:19:36.671" v="1851" actId="165"/>
          <ac:spMkLst>
            <pc:docMk/>
            <pc:sldMk cId="4096887092" sldId="277"/>
            <ac:spMk id="27" creationId="{AE34C5B2-F63B-289A-920F-A0DDA2CA38D2}"/>
          </ac:spMkLst>
        </pc:spChg>
        <pc:spChg chg="add mod topLvl">
          <ac:chgData name="Lauren Kearney" userId="b4143d71-0b4c-487b-ad54-94c3c8f1ceb9" providerId="ADAL" clId="{630F12CC-B241-4BF9-BC98-48D0BB543480}" dt="2023-08-04T15:19:36.671" v="1851" actId="165"/>
          <ac:spMkLst>
            <pc:docMk/>
            <pc:sldMk cId="4096887092" sldId="277"/>
            <ac:spMk id="28" creationId="{59A2C5DD-1A29-F775-CD7D-8E0D24EDF59D}"/>
          </ac:spMkLst>
        </pc:spChg>
        <pc:spChg chg="mod topLvl">
          <ac:chgData name="Lauren Kearney" userId="b4143d71-0b4c-487b-ad54-94c3c8f1ceb9" providerId="ADAL" clId="{630F12CC-B241-4BF9-BC98-48D0BB543480}" dt="2023-08-04T15:20:42.401" v="1878" actId="207"/>
          <ac:spMkLst>
            <pc:docMk/>
            <pc:sldMk cId="4096887092" sldId="277"/>
            <ac:spMk id="31" creationId="{04941090-8250-EC07-7B26-CAFBEDA542DB}"/>
          </ac:spMkLst>
        </pc:spChg>
        <pc:spChg chg="mod topLvl">
          <ac:chgData name="Lauren Kearney" userId="b4143d71-0b4c-487b-ad54-94c3c8f1ceb9" providerId="ADAL" clId="{630F12CC-B241-4BF9-BC98-48D0BB543480}" dt="2023-08-04T15:20:41.917" v="1877" actId="207"/>
          <ac:spMkLst>
            <pc:docMk/>
            <pc:sldMk cId="4096887092" sldId="277"/>
            <ac:spMk id="32" creationId="{DBD520E9-988F-7F74-DDFD-46482E596B90}"/>
          </ac:spMkLst>
        </pc:spChg>
        <pc:spChg chg="mod topLvl">
          <ac:chgData name="Lauren Kearney" userId="b4143d71-0b4c-487b-ad54-94c3c8f1ceb9" providerId="ADAL" clId="{630F12CC-B241-4BF9-BC98-48D0BB543480}" dt="2023-08-04T15:20:41.622" v="1876" actId="207"/>
          <ac:spMkLst>
            <pc:docMk/>
            <pc:sldMk cId="4096887092" sldId="277"/>
            <ac:spMk id="33" creationId="{10DB8E69-8185-638B-0011-14932C7E0C44}"/>
          </ac:spMkLst>
        </pc:spChg>
        <pc:spChg chg="mod topLvl">
          <ac:chgData name="Lauren Kearney" userId="b4143d71-0b4c-487b-ad54-94c3c8f1ceb9" providerId="ADAL" clId="{630F12CC-B241-4BF9-BC98-48D0BB543480}" dt="2023-08-04T15:29:20.150" v="2228" actId="20577"/>
          <ac:spMkLst>
            <pc:docMk/>
            <pc:sldMk cId="4096887092" sldId="277"/>
            <ac:spMk id="34" creationId="{EA5CB92B-AAB6-7244-4B2C-FD6950C25D96}"/>
          </ac:spMkLst>
        </pc:spChg>
        <pc:spChg chg="mod topLvl">
          <ac:chgData name="Lauren Kearney" userId="b4143d71-0b4c-487b-ad54-94c3c8f1ceb9" providerId="ADAL" clId="{630F12CC-B241-4BF9-BC98-48D0BB543480}" dt="2023-08-04T15:22:32.783" v="1890" actId="403"/>
          <ac:spMkLst>
            <pc:docMk/>
            <pc:sldMk cId="4096887092" sldId="277"/>
            <ac:spMk id="35" creationId="{3E286B04-57AD-39DA-0BA7-702A91EC5D1C}"/>
          </ac:spMkLst>
        </pc:spChg>
        <pc:spChg chg="mod topLvl">
          <ac:chgData name="Lauren Kearney" userId="b4143d71-0b4c-487b-ad54-94c3c8f1ceb9" providerId="ADAL" clId="{630F12CC-B241-4BF9-BC98-48D0BB543480}" dt="2023-08-04T15:29:22.804" v="2230" actId="20577"/>
          <ac:spMkLst>
            <pc:docMk/>
            <pc:sldMk cId="4096887092" sldId="277"/>
            <ac:spMk id="36" creationId="{5181AA2E-E16D-B06A-EBC3-761DCCAC8751}"/>
          </ac:spMkLst>
        </pc:spChg>
        <pc:spChg chg="mod topLvl">
          <ac:chgData name="Lauren Kearney" userId="b4143d71-0b4c-487b-ad54-94c3c8f1ceb9" providerId="ADAL" clId="{630F12CC-B241-4BF9-BC98-48D0BB543480}" dt="2023-08-04T14:58:48.018" v="1583" actId="165"/>
          <ac:spMkLst>
            <pc:docMk/>
            <pc:sldMk cId="4096887092" sldId="277"/>
            <ac:spMk id="37" creationId="{2B66F0DF-4ACF-D8F7-D51F-7D13B24C9C29}"/>
          </ac:spMkLst>
        </pc:spChg>
        <pc:spChg chg="mod topLvl">
          <ac:chgData name="Lauren Kearney" userId="b4143d71-0b4c-487b-ad54-94c3c8f1ceb9" providerId="ADAL" clId="{630F12CC-B241-4BF9-BC98-48D0BB543480}" dt="2023-08-04T14:58:48.018" v="1583" actId="165"/>
          <ac:spMkLst>
            <pc:docMk/>
            <pc:sldMk cId="4096887092" sldId="277"/>
            <ac:spMk id="38" creationId="{4B17D257-444C-08AE-9183-426E3B45978D}"/>
          </ac:spMkLst>
        </pc:spChg>
        <pc:spChg chg="mod topLvl">
          <ac:chgData name="Lauren Kearney" userId="b4143d71-0b4c-487b-ad54-94c3c8f1ceb9" providerId="ADAL" clId="{630F12CC-B241-4BF9-BC98-48D0BB543480}" dt="2023-08-04T14:58:48.018" v="1583" actId="165"/>
          <ac:spMkLst>
            <pc:docMk/>
            <pc:sldMk cId="4096887092" sldId="277"/>
            <ac:spMk id="39" creationId="{86ADF3B2-6FE7-F00C-3DAA-1F9E494D36BD}"/>
          </ac:spMkLst>
        </pc:spChg>
        <pc:spChg chg="add mod">
          <ac:chgData name="Lauren Kearney" userId="b4143d71-0b4c-487b-ad54-94c3c8f1ceb9" providerId="ADAL" clId="{630F12CC-B241-4BF9-BC98-48D0BB543480}" dt="2023-08-04T15:29:12.834" v="2226" actId="404"/>
          <ac:spMkLst>
            <pc:docMk/>
            <pc:sldMk cId="4096887092" sldId="277"/>
            <ac:spMk id="40" creationId="{4ED912B4-5397-D1F8-6D0E-8770415F4124}"/>
          </ac:spMkLst>
        </pc:spChg>
        <pc:spChg chg="add mod">
          <ac:chgData name="Lauren Kearney" userId="b4143d71-0b4c-487b-ad54-94c3c8f1ceb9" providerId="ADAL" clId="{630F12CC-B241-4BF9-BC98-48D0BB543480}" dt="2023-08-04T15:20:12.311" v="1872" actId="1076"/>
          <ac:spMkLst>
            <pc:docMk/>
            <pc:sldMk cId="4096887092" sldId="277"/>
            <ac:spMk id="41" creationId="{01E398B1-C82D-2942-D61D-9F16D64542FA}"/>
          </ac:spMkLst>
        </pc:spChg>
        <pc:grpChg chg="add del mod">
          <ac:chgData name="Lauren Kearney" userId="b4143d71-0b4c-487b-ad54-94c3c8f1ceb9" providerId="ADAL" clId="{630F12CC-B241-4BF9-BC98-48D0BB543480}" dt="2023-08-04T15:19:36.671" v="1851" actId="165"/>
          <ac:grpSpMkLst>
            <pc:docMk/>
            <pc:sldMk cId="4096887092" sldId="277"/>
            <ac:grpSpMk id="29" creationId="{37A51C2A-D184-304E-E64C-2EB41374D0CB}"/>
          </ac:grpSpMkLst>
        </pc:grpChg>
        <pc:grpChg chg="add del mod">
          <ac:chgData name="Lauren Kearney" userId="b4143d71-0b4c-487b-ad54-94c3c8f1ceb9" providerId="ADAL" clId="{630F12CC-B241-4BF9-BC98-48D0BB543480}" dt="2023-08-04T14:58:48.018" v="1583" actId="165"/>
          <ac:grpSpMkLst>
            <pc:docMk/>
            <pc:sldMk cId="4096887092" sldId="277"/>
            <ac:grpSpMk id="30" creationId="{060C071C-14A7-150F-51AA-7CC74CEDAABB}"/>
          </ac:grpSpMkLst>
        </pc:grpChg>
        <pc:cxnChg chg="add del mod">
          <ac:chgData name="Lauren Kearney" userId="b4143d71-0b4c-487b-ad54-94c3c8f1ceb9" providerId="ADAL" clId="{630F12CC-B241-4BF9-BC98-48D0BB543480}" dt="2023-08-04T14:32:08.610" v="1280" actId="11529"/>
          <ac:cxnSpMkLst>
            <pc:docMk/>
            <pc:sldMk cId="4096887092" sldId="277"/>
            <ac:cxnSpMk id="24" creationId="{5BB9ADC4-EF43-1110-5CC1-93F6A9A4C79F}"/>
          </ac:cxnSpMkLst>
        </pc:cxnChg>
      </pc:sldChg>
      <pc:sldChg chg="addSp modSp mod modNotesTx">
        <pc:chgData name="Lauren Kearney" userId="b4143d71-0b4c-487b-ad54-94c3c8f1ceb9" providerId="ADAL" clId="{630F12CC-B241-4BF9-BC98-48D0BB543480}" dt="2023-08-31T09:50:54.701" v="3550" actId="20577"/>
        <pc:sldMkLst>
          <pc:docMk/>
          <pc:sldMk cId="1335552370" sldId="278"/>
        </pc:sldMkLst>
        <pc:spChg chg="mod">
          <ac:chgData name="Lauren Kearney" userId="b4143d71-0b4c-487b-ad54-94c3c8f1ceb9" providerId="ADAL" clId="{630F12CC-B241-4BF9-BC98-48D0BB543480}" dt="2023-08-31T08:54:48.558" v="3121" actId="242"/>
          <ac:spMkLst>
            <pc:docMk/>
            <pc:sldMk cId="1335552370" sldId="278"/>
            <ac:spMk id="9" creationId="{01495C16-F8E6-DD32-258E-4B48C56DDD5B}"/>
          </ac:spMkLst>
        </pc:spChg>
        <pc:spChg chg="mod">
          <ac:chgData name="Lauren Kearney" userId="b4143d71-0b4c-487b-ad54-94c3c8f1ceb9" providerId="ADAL" clId="{630F12CC-B241-4BF9-BC98-48D0BB543480}" dt="2023-08-31T08:54:58.590" v="3125" actId="242"/>
          <ac:spMkLst>
            <pc:docMk/>
            <pc:sldMk cId="1335552370" sldId="278"/>
            <ac:spMk id="10" creationId="{A6CD29B0-F7F9-ED0A-04F3-044FF985BB3B}"/>
          </ac:spMkLst>
        </pc:spChg>
        <pc:picChg chg="add mod">
          <ac:chgData name="Lauren Kearney" userId="b4143d71-0b4c-487b-ad54-94c3c8f1ceb9" providerId="ADAL" clId="{630F12CC-B241-4BF9-BC98-48D0BB543480}" dt="2023-08-31T08:54:55.848" v="3124" actId="1076"/>
          <ac:picMkLst>
            <pc:docMk/>
            <pc:sldMk cId="1335552370" sldId="278"/>
            <ac:picMk id="13" creationId="{CBC9219D-AC39-2273-F5DA-37FC5730C5D9}"/>
          </ac:picMkLst>
        </pc:picChg>
        <pc:picChg chg="add mod">
          <ac:chgData name="Lauren Kearney" userId="b4143d71-0b4c-487b-ad54-94c3c8f1ceb9" providerId="ADAL" clId="{630F12CC-B241-4BF9-BC98-48D0BB543480}" dt="2023-08-31T08:57:27.843" v="3129" actId="1076"/>
          <ac:picMkLst>
            <pc:docMk/>
            <pc:sldMk cId="1335552370" sldId="278"/>
            <ac:picMk id="15" creationId="{ECFE50DC-D840-ADD0-4467-57E276E5D83A}"/>
          </ac:picMkLst>
        </pc:picChg>
      </pc:sldChg>
      <pc:sldChg chg="addSp modSp mod">
        <pc:chgData name="Lauren Kearney" userId="b4143d71-0b4c-487b-ad54-94c3c8f1ceb9" providerId="ADAL" clId="{630F12CC-B241-4BF9-BC98-48D0BB543480}" dt="2023-08-31T11:44:07.885" v="4818" actId="20577"/>
        <pc:sldMkLst>
          <pc:docMk/>
          <pc:sldMk cId="844304505" sldId="279"/>
        </pc:sldMkLst>
        <pc:spChg chg="mod">
          <ac:chgData name="Lauren Kearney" userId="b4143d71-0b4c-487b-ad54-94c3c8f1ceb9" providerId="ADAL" clId="{630F12CC-B241-4BF9-BC98-48D0BB543480}" dt="2023-08-31T11:04:13.675" v="4139" actId="1076"/>
          <ac:spMkLst>
            <pc:docMk/>
            <pc:sldMk cId="844304505" sldId="279"/>
            <ac:spMk id="2" creationId="{E401EFBF-241F-C28C-4834-1769F45406E8}"/>
          </ac:spMkLst>
        </pc:spChg>
        <pc:spChg chg="mod">
          <ac:chgData name="Lauren Kearney" userId="b4143d71-0b4c-487b-ad54-94c3c8f1ceb9" providerId="ADAL" clId="{630F12CC-B241-4BF9-BC98-48D0BB543480}" dt="2023-08-31T11:44:07.885" v="4818" actId="20577"/>
          <ac:spMkLst>
            <pc:docMk/>
            <pc:sldMk cId="844304505" sldId="279"/>
            <ac:spMk id="6" creationId="{3C01BAE3-5B61-4AFB-7F34-C62669E484F7}"/>
          </ac:spMkLst>
        </pc:spChg>
        <pc:picChg chg="add mod ord">
          <ac:chgData name="Lauren Kearney" userId="b4143d71-0b4c-487b-ad54-94c3c8f1ceb9" providerId="ADAL" clId="{630F12CC-B241-4BF9-BC98-48D0BB543480}" dt="2023-08-31T11:44:04.255" v="4817" actId="1076"/>
          <ac:picMkLst>
            <pc:docMk/>
            <pc:sldMk cId="844304505" sldId="279"/>
            <ac:picMk id="8" creationId="{A4B476E0-30D4-506F-4950-E167EAE55AC9}"/>
          </ac:picMkLst>
        </pc:picChg>
      </pc:sldChg>
      <pc:sldChg chg="addSp modSp mod">
        <pc:chgData name="Lauren Kearney" userId="b4143d71-0b4c-487b-ad54-94c3c8f1ceb9" providerId="ADAL" clId="{630F12CC-B241-4BF9-BC98-48D0BB543480}" dt="2023-08-04T14:02:38.994" v="1162" actId="207"/>
        <pc:sldMkLst>
          <pc:docMk/>
          <pc:sldMk cId="1829341761" sldId="282"/>
        </pc:sldMkLst>
        <pc:spChg chg="add mod">
          <ac:chgData name="Lauren Kearney" userId="b4143d71-0b4c-487b-ad54-94c3c8f1ceb9" providerId="ADAL" clId="{630F12CC-B241-4BF9-BC98-48D0BB543480}" dt="2023-08-04T13:50:46.580" v="745" actId="120"/>
          <ac:spMkLst>
            <pc:docMk/>
            <pc:sldMk cId="1829341761" sldId="282"/>
            <ac:spMk id="2" creationId="{01145EDE-9AD8-F162-F87D-549B064FC79E}"/>
          </ac:spMkLst>
        </pc:spChg>
        <pc:spChg chg="add mod">
          <ac:chgData name="Lauren Kearney" userId="b4143d71-0b4c-487b-ad54-94c3c8f1ceb9" providerId="ADAL" clId="{630F12CC-B241-4BF9-BC98-48D0BB543480}" dt="2023-08-04T14:02:38.994" v="1162" actId="207"/>
          <ac:spMkLst>
            <pc:docMk/>
            <pc:sldMk cId="1829341761" sldId="282"/>
            <ac:spMk id="6" creationId="{FDB3A523-3E7B-15CB-EBAD-5F8D947C636E}"/>
          </ac:spMkLst>
        </pc:spChg>
        <pc:spChg chg="add mod">
          <ac:chgData name="Lauren Kearney" userId="b4143d71-0b4c-487b-ad54-94c3c8f1ceb9" providerId="ADAL" clId="{630F12CC-B241-4BF9-BC98-48D0BB543480}" dt="2023-08-04T13:50:46.580" v="745" actId="120"/>
          <ac:spMkLst>
            <pc:docMk/>
            <pc:sldMk cId="1829341761" sldId="282"/>
            <ac:spMk id="8" creationId="{2A382D4B-85A9-18B0-1725-0F2FC4463FE4}"/>
          </ac:spMkLst>
        </pc:spChg>
        <pc:spChg chg="mod">
          <ac:chgData name="Lauren Kearney" userId="b4143d71-0b4c-487b-ad54-94c3c8f1ceb9" providerId="ADAL" clId="{630F12CC-B241-4BF9-BC98-48D0BB543480}" dt="2023-08-04T12:40:53.322" v="568" actId="1076"/>
          <ac:spMkLst>
            <pc:docMk/>
            <pc:sldMk cId="1829341761" sldId="282"/>
            <ac:spMk id="10" creationId="{700A7638-E19D-87BA-E2A3-2EC87358E12B}"/>
          </ac:spMkLst>
        </pc:spChg>
        <pc:spChg chg="add mod">
          <ac:chgData name="Lauren Kearney" userId="b4143d71-0b4c-487b-ad54-94c3c8f1ceb9" providerId="ADAL" clId="{630F12CC-B241-4BF9-BC98-48D0BB543480}" dt="2023-08-04T13:50:56.051" v="746" actId="6549"/>
          <ac:spMkLst>
            <pc:docMk/>
            <pc:sldMk cId="1829341761" sldId="282"/>
            <ac:spMk id="11" creationId="{62144B8B-122F-FC5E-0AFA-7E0EA440A2D2}"/>
          </ac:spMkLst>
        </pc:spChg>
        <pc:spChg chg="add mod">
          <ac:chgData name="Lauren Kearney" userId="b4143d71-0b4c-487b-ad54-94c3c8f1ceb9" providerId="ADAL" clId="{630F12CC-B241-4BF9-BC98-48D0BB543480}" dt="2023-08-04T14:01:49.936" v="1133" actId="1076"/>
          <ac:spMkLst>
            <pc:docMk/>
            <pc:sldMk cId="1829341761" sldId="282"/>
            <ac:spMk id="12" creationId="{BEC91E5A-9F53-A16B-197A-261F571D351A}"/>
          </ac:spMkLst>
        </pc:spChg>
        <pc:spChg chg="add mod">
          <ac:chgData name="Lauren Kearney" userId="b4143d71-0b4c-487b-ad54-94c3c8f1ceb9" providerId="ADAL" clId="{630F12CC-B241-4BF9-BC98-48D0BB543480}" dt="2023-08-04T14:02:02.988" v="1136" actId="1076"/>
          <ac:spMkLst>
            <pc:docMk/>
            <pc:sldMk cId="1829341761" sldId="282"/>
            <ac:spMk id="13" creationId="{F4112822-C82F-3BFD-0C26-C15AE7C16A81}"/>
          </ac:spMkLst>
        </pc:spChg>
        <pc:spChg chg="add mod">
          <ac:chgData name="Lauren Kearney" userId="b4143d71-0b4c-487b-ad54-94c3c8f1ceb9" providerId="ADAL" clId="{630F12CC-B241-4BF9-BC98-48D0BB543480}" dt="2023-08-04T14:02:38.994" v="1162" actId="207"/>
          <ac:spMkLst>
            <pc:docMk/>
            <pc:sldMk cId="1829341761" sldId="282"/>
            <ac:spMk id="14" creationId="{EAE059D8-B717-3649-52BD-821C5511921E}"/>
          </ac:spMkLst>
        </pc:spChg>
        <pc:picChg chg="mod">
          <ac:chgData name="Lauren Kearney" userId="b4143d71-0b4c-487b-ad54-94c3c8f1ceb9" providerId="ADAL" clId="{630F12CC-B241-4BF9-BC98-48D0BB543480}" dt="2023-08-04T10:28:52.099" v="107" actId="1076"/>
          <ac:picMkLst>
            <pc:docMk/>
            <pc:sldMk cId="1829341761" sldId="282"/>
            <ac:picMk id="9" creationId="{1FB7EB64-F06D-F205-6C91-931C3CB27568}"/>
          </ac:picMkLst>
        </pc:picChg>
      </pc:sldChg>
      <pc:sldChg chg="addSp delSp modSp new mod">
        <pc:chgData name="Lauren Kearney" userId="b4143d71-0b4c-487b-ad54-94c3c8f1ceb9" providerId="ADAL" clId="{630F12CC-B241-4BF9-BC98-48D0BB543480}" dt="2023-08-04T15:08:20.064" v="1833" actId="20577"/>
        <pc:sldMkLst>
          <pc:docMk/>
          <pc:sldMk cId="1159897686" sldId="283"/>
        </pc:sldMkLst>
        <pc:spChg chg="mod">
          <ac:chgData name="Lauren Kearney" userId="b4143d71-0b4c-487b-ad54-94c3c8f1ceb9" providerId="ADAL" clId="{630F12CC-B241-4BF9-BC98-48D0BB543480}" dt="2023-08-04T14:35:47.041" v="1335" actId="1076"/>
          <ac:spMkLst>
            <pc:docMk/>
            <pc:sldMk cId="1159897686" sldId="283"/>
            <ac:spMk id="2" creationId="{4AB1EDA2-2623-DC4A-250D-E0BD2DDDC6E8}"/>
          </ac:spMkLst>
        </pc:spChg>
        <pc:spChg chg="add del mod">
          <ac:chgData name="Lauren Kearney" userId="b4143d71-0b4c-487b-ad54-94c3c8f1ceb9" providerId="ADAL" clId="{630F12CC-B241-4BF9-BC98-48D0BB543480}" dt="2023-08-04T14:44:10.629" v="1341"/>
          <ac:spMkLst>
            <pc:docMk/>
            <pc:sldMk cId="1159897686" sldId="283"/>
            <ac:spMk id="6" creationId="{542DD6A5-CDDE-BF82-4550-437578CD5F5D}"/>
          </ac:spMkLst>
        </pc:spChg>
        <pc:spChg chg="add mod">
          <ac:chgData name="Lauren Kearney" userId="b4143d71-0b4c-487b-ad54-94c3c8f1ceb9" providerId="ADAL" clId="{630F12CC-B241-4BF9-BC98-48D0BB543480}" dt="2023-08-04T14:44:53.328" v="1382" actId="114"/>
          <ac:spMkLst>
            <pc:docMk/>
            <pc:sldMk cId="1159897686" sldId="283"/>
            <ac:spMk id="9" creationId="{3949B51A-1B33-6B01-E8F0-3508DEF1A49B}"/>
          </ac:spMkLst>
        </pc:spChg>
        <pc:spChg chg="add mod">
          <ac:chgData name="Lauren Kearney" userId="b4143d71-0b4c-487b-ad54-94c3c8f1ceb9" providerId="ADAL" clId="{630F12CC-B241-4BF9-BC98-48D0BB543480}" dt="2023-08-04T15:08:20.064" v="1833" actId="20577"/>
          <ac:spMkLst>
            <pc:docMk/>
            <pc:sldMk cId="1159897686" sldId="283"/>
            <ac:spMk id="12" creationId="{CC3BB40D-E1A0-4FA8-0760-DA67DF438FBC}"/>
          </ac:spMkLst>
        </pc:spChg>
        <pc:picChg chg="add mod">
          <ac:chgData name="Lauren Kearney" userId="b4143d71-0b4c-487b-ad54-94c3c8f1ceb9" providerId="ADAL" clId="{630F12CC-B241-4BF9-BC98-48D0BB543480}" dt="2023-08-04T14:45:03.400" v="1384" actId="1076"/>
          <ac:picMkLst>
            <pc:docMk/>
            <pc:sldMk cId="1159897686" sldId="283"/>
            <ac:picMk id="8" creationId="{693EC37A-992C-371E-45C6-30A2E6C19D11}"/>
          </ac:picMkLst>
        </pc:picChg>
        <pc:picChg chg="add mod">
          <ac:chgData name="Lauren Kearney" userId="b4143d71-0b4c-487b-ad54-94c3c8f1ceb9" providerId="ADAL" clId="{630F12CC-B241-4BF9-BC98-48D0BB543480}" dt="2023-08-04T14:46:08.746" v="1389" actId="1076"/>
          <ac:picMkLst>
            <pc:docMk/>
            <pc:sldMk cId="1159897686" sldId="283"/>
            <ac:picMk id="11" creationId="{267BCDB9-FFDA-4236-770B-087F9EB4D2E1}"/>
          </ac:picMkLst>
        </pc:picChg>
      </pc:sldChg>
      <pc:sldChg chg="modSp mod">
        <pc:chgData name="Lauren Kearney" userId="b4143d71-0b4c-487b-ad54-94c3c8f1ceb9" providerId="ADAL" clId="{630F12CC-B241-4BF9-BC98-48D0BB543480}" dt="2023-08-08T12:37:16.251" v="3045" actId="20577"/>
        <pc:sldMkLst>
          <pc:docMk/>
          <pc:sldMk cId="2454603341" sldId="284"/>
        </pc:sldMkLst>
        <pc:spChg chg="mod">
          <ac:chgData name="Lauren Kearney" userId="b4143d71-0b4c-487b-ad54-94c3c8f1ceb9" providerId="ADAL" clId="{630F12CC-B241-4BF9-BC98-48D0BB543480}" dt="2023-08-08T12:37:16.251" v="3045" actId="20577"/>
          <ac:spMkLst>
            <pc:docMk/>
            <pc:sldMk cId="2454603341" sldId="284"/>
            <ac:spMk id="8" creationId="{3BD596FD-97C5-A536-7D2E-704B7267E6B8}"/>
          </ac:spMkLst>
        </pc:spChg>
        <pc:spChg chg="mod">
          <ac:chgData name="Lauren Kearney" userId="b4143d71-0b4c-487b-ad54-94c3c8f1ceb9" providerId="ADAL" clId="{630F12CC-B241-4BF9-BC98-48D0BB543480}" dt="2023-08-08T12:36:51.451" v="3014" actId="20577"/>
          <ac:spMkLst>
            <pc:docMk/>
            <pc:sldMk cId="2454603341" sldId="284"/>
            <ac:spMk id="20" creationId="{38F4290D-4F3A-D969-0AF0-861FE716D298}"/>
          </ac:spMkLst>
        </pc:spChg>
      </pc:sldChg>
      <pc:sldChg chg="modSp del mod">
        <pc:chgData name="Lauren Kearney" userId="b4143d71-0b4c-487b-ad54-94c3c8f1ceb9" providerId="ADAL" clId="{630F12CC-B241-4BF9-BC98-48D0BB543480}" dt="2023-08-31T08:28:47.575" v="3108" actId="47"/>
        <pc:sldMkLst>
          <pc:docMk/>
          <pc:sldMk cId="390508827" sldId="286"/>
        </pc:sldMkLst>
        <pc:spChg chg="mod">
          <ac:chgData name="Lauren Kearney" userId="b4143d71-0b4c-487b-ad54-94c3c8f1ceb9" providerId="ADAL" clId="{630F12CC-B241-4BF9-BC98-48D0BB543480}" dt="2023-08-08T12:37:30.342" v="3046" actId="14100"/>
          <ac:spMkLst>
            <pc:docMk/>
            <pc:sldMk cId="390508827" sldId="286"/>
            <ac:spMk id="10" creationId="{982D01E9-3709-4302-DE22-5BBF13AD2FE8}"/>
          </ac:spMkLst>
        </pc:spChg>
        <pc:graphicFrameChg chg="mod modGraphic">
          <ac:chgData name="Lauren Kearney" userId="b4143d71-0b4c-487b-ad54-94c3c8f1ceb9" providerId="ADAL" clId="{630F12CC-B241-4BF9-BC98-48D0BB543480}" dt="2023-08-08T12:37:30.342" v="3046" actId="14100"/>
          <ac:graphicFrameMkLst>
            <pc:docMk/>
            <pc:sldMk cId="390508827" sldId="286"/>
            <ac:graphicFrameMk id="11" creationId="{E05C5D3F-0920-7116-FBC1-7CAF0E5EF886}"/>
          </ac:graphicFrameMkLst>
        </pc:graphicFrameChg>
      </pc:sldChg>
      <pc:sldChg chg="modSp add mod">
        <pc:chgData name="Lauren Kearney" userId="b4143d71-0b4c-487b-ad54-94c3c8f1ceb9" providerId="ADAL" clId="{630F12CC-B241-4BF9-BC98-48D0BB543480}" dt="2023-08-08T12:36:07.672" v="2853" actId="114"/>
        <pc:sldMkLst>
          <pc:docMk/>
          <pc:sldMk cId="4212387395" sldId="287"/>
        </pc:sldMkLst>
        <pc:spChg chg="mod">
          <ac:chgData name="Lauren Kearney" userId="b4143d71-0b4c-487b-ad54-94c3c8f1ceb9" providerId="ADAL" clId="{630F12CC-B241-4BF9-BC98-48D0BB543480}" dt="2023-08-08T12:35:47.828" v="2849" actId="14100"/>
          <ac:spMkLst>
            <pc:docMk/>
            <pc:sldMk cId="4212387395" sldId="287"/>
            <ac:spMk id="10" creationId="{982D01E9-3709-4302-DE22-5BBF13AD2FE8}"/>
          </ac:spMkLst>
        </pc:spChg>
        <pc:spChg chg="mod">
          <ac:chgData name="Lauren Kearney" userId="b4143d71-0b4c-487b-ad54-94c3c8f1ceb9" providerId="ADAL" clId="{630F12CC-B241-4BF9-BC98-48D0BB543480}" dt="2023-08-08T09:16:37.668" v="2382" actId="114"/>
          <ac:spMkLst>
            <pc:docMk/>
            <pc:sldMk cId="4212387395" sldId="287"/>
            <ac:spMk id="12" creationId="{E7AE06D3-0577-3767-39D2-5E101C3A7A44}"/>
          </ac:spMkLst>
        </pc:spChg>
        <pc:spChg chg="mod">
          <ac:chgData name="Lauren Kearney" userId="b4143d71-0b4c-487b-ad54-94c3c8f1ceb9" providerId="ADAL" clId="{630F12CC-B241-4BF9-BC98-48D0BB543480}" dt="2023-08-08T12:35:28.643" v="2837" actId="20577"/>
          <ac:spMkLst>
            <pc:docMk/>
            <pc:sldMk cId="4212387395" sldId="287"/>
            <ac:spMk id="13" creationId="{C389C344-4B9B-CED3-2910-AA679772DF5B}"/>
          </ac:spMkLst>
        </pc:spChg>
        <pc:spChg chg="mod">
          <ac:chgData name="Lauren Kearney" userId="b4143d71-0b4c-487b-ad54-94c3c8f1ceb9" providerId="ADAL" clId="{630F12CC-B241-4BF9-BC98-48D0BB543480}" dt="2023-08-08T12:36:02.964" v="2851" actId="114"/>
          <ac:spMkLst>
            <pc:docMk/>
            <pc:sldMk cId="4212387395" sldId="287"/>
            <ac:spMk id="15" creationId="{DF681E3C-2536-4029-E15B-E4870872E4B7}"/>
          </ac:spMkLst>
        </pc:spChg>
        <pc:spChg chg="mod">
          <ac:chgData name="Lauren Kearney" userId="b4143d71-0b4c-487b-ad54-94c3c8f1ceb9" providerId="ADAL" clId="{630F12CC-B241-4BF9-BC98-48D0BB543480}" dt="2023-08-08T12:36:07.672" v="2853" actId="114"/>
          <ac:spMkLst>
            <pc:docMk/>
            <pc:sldMk cId="4212387395" sldId="287"/>
            <ac:spMk id="16" creationId="{8B4297D6-EA1B-CFA5-3534-16A5F5D5AEFF}"/>
          </ac:spMkLst>
        </pc:spChg>
        <pc:grpChg chg="mod">
          <ac:chgData name="Lauren Kearney" userId="b4143d71-0b4c-487b-ad54-94c3c8f1ceb9" providerId="ADAL" clId="{630F12CC-B241-4BF9-BC98-48D0BB543480}" dt="2023-08-08T12:35:39.087" v="2847" actId="14100"/>
          <ac:grpSpMkLst>
            <pc:docMk/>
            <pc:sldMk cId="4212387395" sldId="287"/>
            <ac:grpSpMk id="18" creationId="{DD971230-B17A-EAC9-E11B-0B9D5539A429}"/>
          </ac:grpSpMkLst>
        </pc:grpChg>
        <pc:graphicFrameChg chg="modGraphic">
          <ac:chgData name="Lauren Kearney" userId="b4143d71-0b4c-487b-ad54-94c3c8f1ceb9" providerId="ADAL" clId="{630F12CC-B241-4BF9-BC98-48D0BB543480}" dt="2023-08-08T12:35:44.560" v="2848" actId="14100"/>
          <ac:graphicFrameMkLst>
            <pc:docMk/>
            <pc:sldMk cId="4212387395" sldId="287"/>
            <ac:graphicFrameMk id="11" creationId="{E05C5D3F-0920-7116-FBC1-7CAF0E5EF886}"/>
          </ac:graphicFrameMkLst>
        </pc:graphicFrameChg>
      </pc:sldChg>
      <pc:sldChg chg="addSp delSp modSp mod">
        <pc:chgData name="Lauren Kearney" userId="b4143d71-0b4c-487b-ad54-94c3c8f1ceb9" providerId="ADAL" clId="{630F12CC-B241-4BF9-BC98-48D0BB543480}" dt="2023-08-31T09:13:47.517" v="3148" actId="1076"/>
        <pc:sldMkLst>
          <pc:docMk/>
          <pc:sldMk cId="2040979478" sldId="288"/>
        </pc:sldMkLst>
        <pc:spChg chg="mod">
          <ac:chgData name="Lauren Kearney" userId="b4143d71-0b4c-487b-ad54-94c3c8f1ceb9" providerId="ADAL" clId="{630F12CC-B241-4BF9-BC98-48D0BB543480}" dt="2023-08-31T08:29:16.597" v="3109" actId="255"/>
          <ac:spMkLst>
            <pc:docMk/>
            <pc:sldMk cId="2040979478" sldId="288"/>
            <ac:spMk id="6" creationId="{EAD19BF7-79EB-B552-2FE9-412E0CE11457}"/>
          </ac:spMkLst>
        </pc:spChg>
        <pc:spChg chg="mod">
          <ac:chgData name="Lauren Kearney" userId="b4143d71-0b4c-487b-ad54-94c3c8f1ceb9" providerId="ADAL" clId="{630F12CC-B241-4BF9-BC98-48D0BB543480}" dt="2023-08-31T08:57:36.613" v="3130" actId="242"/>
          <ac:spMkLst>
            <pc:docMk/>
            <pc:sldMk cId="2040979478" sldId="288"/>
            <ac:spMk id="9" creationId="{01495C16-F8E6-DD32-258E-4B48C56DDD5B}"/>
          </ac:spMkLst>
        </pc:spChg>
        <pc:spChg chg="mod">
          <ac:chgData name="Lauren Kearney" userId="b4143d71-0b4c-487b-ad54-94c3c8f1ceb9" providerId="ADAL" clId="{630F12CC-B241-4BF9-BC98-48D0BB543480}" dt="2023-08-31T08:57:36.613" v="3130" actId="242"/>
          <ac:spMkLst>
            <pc:docMk/>
            <pc:sldMk cId="2040979478" sldId="288"/>
            <ac:spMk id="10" creationId="{A6CD29B0-F7F9-ED0A-04F3-044FF985BB3B}"/>
          </ac:spMkLst>
        </pc:spChg>
        <pc:spChg chg="add del">
          <ac:chgData name="Lauren Kearney" userId="b4143d71-0b4c-487b-ad54-94c3c8f1ceb9" providerId="ADAL" clId="{630F12CC-B241-4BF9-BC98-48D0BB543480}" dt="2023-08-31T09:13:24.525" v="3144" actId="22"/>
          <ac:spMkLst>
            <pc:docMk/>
            <pc:sldMk cId="2040979478" sldId="288"/>
            <ac:spMk id="19" creationId="{49AE10EC-67BD-7A47-E6A2-78260C49248F}"/>
          </ac:spMkLst>
        </pc:spChg>
        <pc:picChg chg="add mod">
          <ac:chgData name="Lauren Kearney" userId="b4143d71-0b4c-487b-ad54-94c3c8f1ceb9" providerId="ADAL" clId="{630F12CC-B241-4BF9-BC98-48D0BB543480}" dt="2023-08-31T08:58:34.967" v="3134" actId="1076"/>
          <ac:picMkLst>
            <pc:docMk/>
            <pc:sldMk cId="2040979478" sldId="288"/>
            <ac:picMk id="13" creationId="{9B77A7C2-FC46-F32C-C6DB-A7BABA1E1543}"/>
          </ac:picMkLst>
        </pc:picChg>
        <pc:picChg chg="add del mod">
          <ac:chgData name="Lauren Kearney" userId="b4143d71-0b4c-487b-ad54-94c3c8f1ceb9" providerId="ADAL" clId="{630F12CC-B241-4BF9-BC98-48D0BB543480}" dt="2023-08-31T09:12:37.181" v="3142" actId="478"/>
          <ac:picMkLst>
            <pc:docMk/>
            <pc:sldMk cId="2040979478" sldId="288"/>
            <ac:picMk id="15" creationId="{FCBBFCBE-716B-EA1D-80F5-EAE4D6220CB1}"/>
          </ac:picMkLst>
        </pc:picChg>
        <pc:picChg chg="add mod">
          <ac:chgData name="Lauren Kearney" userId="b4143d71-0b4c-487b-ad54-94c3c8f1ceb9" providerId="ADAL" clId="{630F12CC-B241-4BF9-BC98-48D0BB543480}" dt="2023-08-31T09:12:35.418" v="3141" actId="1076"/>
          <ac:picMkLst>
            <pc:docMk/>
            <pc:sldMk cId="2040979478" sldId="288"/>
            <ac:picMk id="17" creationId="{604AFD98-1344-8FB1-6768-62DBCD966F78}"/>
          </ac:picMkLst>
        </pc:picChg>
        <pc:picChg chg="add mod">
          <ac:chgData name="Lauren Kearney" userId="b4143d71-0b4c-487b-ad54-94c3c8f1ceb9" providerId="ADAL" clId="{630F12CC-B241-4BF9-BC98-48D0BB543480}" dt="2023-08-31T09:13:47.517" v="3148" actId="1076"/>
          <ac:picMkLst>
            <pc:docMk/>
            <pc:sldMk cId="2040979478" sldId="288"/>
            <ac:picMk id="21" creationId="{E8DAB2CE-86FB-82FF-0D48-7FB0B1A33D0B}"/>
          </ac:picMkLst>
        </pc:picChg>
      </pc:sldChg>
      <pc:sldChg chg="addSp modSp mod">
        <pc:chgData name="Lauren Kearney" userId="b4143d71-0b4c-487b-ad54-94c3c8f1ceb9" providerId="ADAL" clId="{630F12CC-B241-4BF9-BC98-48D0BB543480}" dt="2023-08-31T09:28:03.142" v="3172" actId="1076"/>
        <pc:sldMkLst>
          <pc:docMk/>
          <pc:sldMk cId="3902284628" sldId="289"/>
        </pc:sldMkLst>
        <pc:spChg chg="mod">
          <ac:chgData name="Lauren Kearney" userId="b4143d71-0b4c-487b-ad54-94c3c8f1ceb9" providerId="ADAL" clId="{630F12CC-B241-4BF9-BC98-48D0BB543480}" dt="2023-08-31T08:29:22.987" v="3110" actId="255"/>
          <ac:spMkLst>
            <pc:docMk/>
            <pc:sldMk cId="3902284628" sldId="289"/>
            <ac:spMk id="6" creationId="{EAD19BF7-79EB-B552-2FE9-412E0CE11457}"/>
          </ac:spMkLst>
        </pc:spChg>
        <pc:spChg chg="mod">
          <ac:chgData name="Lauren Kearney" userId="b4143d71-0b4c-487b-ad54-94c3c8f1ceb9" providerId="ADAL" clId="{630F12CC-B241-4BF9-BC98-48D0BB543480}" dt="2023-08-31T09:13:57.742" v="3151" actId="20577"/>
          <ac:spMkLst>
            <pc:docMk/>
            <pc:sldMk cId="3902284628" sldId="289"/>
            <ac:spMk id="9" creationId="{01495C16-F8E6-DD32-258E-4B48C56DDD5B}"/>
          </ac:spMkLst>
        </pc:spChg>
        <pc:spChg chg="mod">
          <ac:chgData name="Lauren Kearney" userId="b4143d71-0b4c-487b-ad54-94c3c8f1ceb9" providerId="ADAL" clId="{630F12CC-B241-4BF9-BC98-48D0BB543480}" dt="2023-08-31T09:25:36.967" v="3165" actId="20577"/>
          <ac:spMkLst>
            <pc:docMk/>
            <pc:sldMk cId="3902284628" sldId="289"/>
            <ac:spMk id="10" creationId="{A6CD29B0-F7F9-ED0A-04F3-044FF985BB3B}"/>
          </ac:spMkLst>
        </pc:spChg>
        <pc:picChg chg="add mod">
          <ac:chgData name="Lauren Kearney" userId="b4143d71-0b4c-487b-ad54-94c3c8f1ceb9" providerId="ADAL" clId="{630F12CC-B241-4BF9-BC98-48D0BB543480}" dt="2023-08-31T09:25:23.493" v="3157" actId="1076"/>
          <ac:picMkLst>
            <pc:docMk/>
            <pc:sldMk cId="3902284628" sldId="289"/>
            <ac:picMk id="13" creationId="{52192B2A-CA3A-41F6-7A8A-3891142BDD27}"/>
          </ac:picMkLst>
        </pc:picChg>
        <pc:picChg chg="add mod">
          <ac:chgData name="Lauren Kearney" userId="b4143d71-0b4c-487b-ad54-94c3c8f1ceb9" providerId="ADAL" clId="{630F12CC-B241-4BF9-BC98-48D0BB543480}" dt="2023-08-31T09:25:28.773" v="3160" actId="1076"/>
          <ac:picMkLst>
            <pc:docMk/>
            <pc:sldMk cId="3902284628" sldId="289"/>
            <ac:picMk id="15" creationId="{E2F2AF56-9ADA-A2E9-7953-4E22EB1F64E1}"/>
          </ac:picMkLst>
        </pc:picChg>
        <pc:picChg chg="add mod">
          <ac:chgData name="Lauren Kearney" userId="b4143d71-0b4c-487b-ad54-94c3c8f1ceb9" providerId="ADAL" clId="{630F12CC-B241-4BF9-BC98-48D0BB543480}" dt="2023-08-31T09:26:54.493" v="3168" actId="14100"/>
          <ac:picMkLst>
            <pc:docMk/>
            <pc:sldMk cId="3902284628" sldId="289"/>
            <ac:picMk id="17" creationId="{9934BDF0-AFD3-5D0B-9AB0-AF6704709701}"/>
          </ac:picMkLst>
        </pc:picChg>
        <pc:picChg chg="add mod">
          <ac:chgData name="Lauren Kearney" userId="b4143d71-0b4c-487b-ad54-94c3c8f1ceb9" providerId="ADAL" clId="{630F12CC-B241-4BF9-BC98-48D0BB543480}" dt="2023-08-31T09:28:03.142" v="3172" actId="1076"/>
          <ac:picMkLst>
            <pc:docMk/>
            <pc:sldMk cId="3902284628" sldId="289"/>
            <ac:picMk id="19" creationId="{D2C78D8A-D91A-EF41-EE6F-D9C2A4B7B532}"/>
          </ac:picMkLst>
        </pc:picChg>
      </pc:sldChg>
      <pc:sldChg chg="addSp delSp modSp mod">
        <pc:chgData name="Lauren Kearney" userId="b4143d71-0b4c-487b-ad54-94c3c8f1ceb9" providerId="ADAL" clId="{630F12CC-B241-4BF9-BC98-48D0BB543480}" dt="2023-08-31T10:55:02.519" v="4091" actId="1038"/>
        <pc:sldMkLst>
          <pc:docMk/>
          <pc:sldMk cId="3508858366" sldId="290"/>
        </pc:sldMkLst>
        <pc:spChg chg="mod">
          <ac:chgData name="Lauren Kearney" userId="b4143d71-0b4c-487b-ad54-94c3c8f1ceb9" providerId="ADAL" clId="{630F12CC-B241-4BF9-BC98-48D0BB543480}" dt="2023-08-31T10:39:13.374" v="3573" actId="1076"/>
          <ac:spMkLst>
            <pc:docMk/>
            <pc:sldMk cId="3508858366" sldId="290"/>
            <ac:spMk id="2" creationId="{03064DB4-B221-4986-7EC0-F6530005DCEC}"/>
          </ac:spMkLst>
        </pc:spChg>
        <pc:spChg chg="add del mod">
          <ac:chgData name="Lauren Kearney" userId="b4143d71-0b4c-487b-ad54-94c3c8f1ceb9" providerId="ADAL" clId="{630F12CC-B241-4BF9-BC98-48D0BB543480}" dt="2023-08-31T10:38:34.416" v="3566" actId="478"/>
          <ac:spMkLst>
            <pc:docMk/>
            <pc:sldMk cId="3508858366" sldId="290"/>
            <ac:spMk id="6" creationId="{A84B7820-1E3E-B8EC-7BB7-1E86B73DFF10}"/>
          </ac:spMkLst>
        </pc:spChg>
        <pc:spChg chg="add del mod">
          <ac:chgData name="Lauren Kearney" userId="b4143d71-0b4c-487b-ad54-94c3c8f1ceb9" providerId="ADAL" clId="{630F12CC-B241-4BF9-BC98-48D0BB543480}" dt="2023-08-31T10:38:34.416" v="3566" actId="478"/>
          <ac:spMkLst>
            <pc:docMk/>
            <pc:sldMk cId="3508858366" sldId="290"/>
            <ac:spMk id="7" creationId="{F690AEEC-F24A-AC0A-45AF-A2D797EE6063}"/>
          </ac:spMkLst>
        </pc:spChg>
        <pc:spChg chg="add del mod">
          <ac:chgData name="Lauren Kearney" userId="b4143d71-0b4c-487b-ad54-94c3c8f1ceb9" providerId="ADAL" clId="{630F12CC-B241-4BF9-BC98-48D0BB543480}" dt="2023-08-31T10:38:34.416" v="3566" actId="478"/>
          <ac:spMkLst>
            <pc:docMk/>
            <pc:sldMk cId="3508858366" sldId="290"/>
            <ac:spMk id="8" creationId="{EC0AB107-E984-B44B-322A-A591A821D674}"/>
          </ac:spMkLst>
        </pc:spChg>
        <pc:spChg chg="mod">
          <ac:chgData name="Lauren Kearney" userId="b4143d71-0b4c-487b-ad54-94c3c8f1ceb9" providerId="ADAL" clId="{630F12CC-B241-4BF9-BC98-48D0BB543480}" dt="2023-08-31T10:51:35.061" v="3706" actId="1076"/>
          <ac:spMkLst>
            <pc:docMk/>
            <pc:sldMk cId="3508858366" sldId="290"/>
            <ac:spMk id="13" creationId="{9139BAA4-1B8D-0AA1-C13B-EC2707ECA7F2}"/>
          </ac:spMkLst>
        </pc:spChg>
        <pc:spChg chg="add mod ord">
          <ac:chgData name="Lauren Kearney" userId="b4143d71-0b4c-487b-ad54-94c3c8f1ceb9" providerId="ADAL" clId="{630F12CC-B241-4BF9-BC98-48D0BB543480}" dt="2023-08-31T10:55:02.519" v="4091" actId="1038"/>
          <ac:spMkLst>
            <pc:docMk/>
            <pc:sldMk cId="3508858366" sldId="290"/>
            <ac:spMk id="15" creationId="{7BF5D297-EF2B-26C7-786B-9B4870E265E4}"/>
          </ac:spMkLst>
        </pc:spChg>
        <pc:spChg chg="add mod">
          <ac:chgData name="Lauren Kearney" userId="b4143d71-0b4c-487b-ad54-94c3c8f1ceb9" providerId="ADAL" clId="{630F12CC-B241-4BF9-BC98-48D0BB543480}" dt="2023-08-31T10:55:02.519" v="4091" actId="1038"/>
          <ac:spMkLst>
            <pc:docMk/>
            <pc:sldMk cId="3508858366" sldId="290"/>
            <ac:spMk id="17" creationId="{F73CE011-C354-9F6A-B992-76C12D9608CE}"/>
          </ac:spMkLst>
        </pc:spChg>
        <pc:spChg chg="add mod">
          <ac:chgData name="Lauren Kearney" userId="b4143d71-0b4c-487b-ad54-94c3c8f1ceb9" providerId="ADAL" clId="{630F12CC-B241-4BF9-BC98-48D0BB543480}" dt="2023-08-31T10:54:51.605" v="4086" actId="1076"/>
          <ac:spMkLst>
            <pc:docMk/>
            <pc:sldMk cId="3508858366" sldId="290"/>
            <ac:spMk id="18" creationId="{932FB68B-21CD-2489-DE6B-34ABACBB1B4E}"/>
          </ac:spMkLst>
        </pc:spChg>
        <pc:grpChg chg="add mod">
          <ac:chgData name="Lauren Kearney" userId="b4143d71-0b4c-487b-ad54-94c3c8f1ceb9" providerId="ADAL" clId="{630F12CC-B241-4BF9-BC98-48D0BB543480}" dt="2023-08-31T10:55:02.519" v="4091" actId="1038"/>
          <ac:grpSpMkLst>
            <pc:docMk/>
            <pc:sldMk cId="3508858366" sldId="290"/>
            <ac:grpSpMk id="11" creationId="{DD465693-BBFD-EE67-6A4D-F70BBC95A7D3}"/>
          </ac:grpSpMkLst>
        </pc:grpChg>
        <pc:picChg chg="add mod">
          <ac:chgData name="Lauren Kearney" userId="b4143d71-0b4c-487b-ad54-94c3c8f1ceb9" providerId="ADAL" clId="{630F12CC-B241-4BF9-BC98-48D0BB543480}" dt="2023-08-31T10:52:48.093" v="3860" actId="1076"/>
          <ac:picMkLst>
            <pc:docMk/>
            <pc:sldMk cId="3508858366" sldId="290"/>
            <ac:picMk id="10" creationId="{86DCB48A-3A68-D5B8-E4DB-C48D23E837B2}"/>
          </ac:picMkLst>
        </pc:picChg>
        <pc:picChg chg="mod">
          <ac:chgData name="Lauren Kearney" userId="b4143d71-0b4c-487b-ad54-94c3c8f1ceb9" providerId="ADAL" clId="{630F12CC-B241-4BF9-BC98-48D0BB543480}" dt="2023-08-31T10:50:18.565" v="3577"/>
          <ac:picMkLst>
            <pc:docMk/>
            <pc:sldMk cId="3508858366" sldId="290"/>
            <ac:picMk id="12" creationId="{A88D499D-A611-5B2C-8C88-89DE955334D3}"/>
          </ac:picMkLst>
        </pc:picChg>
        <pc:picChg chg="add mod ord">
          <ac:chgData name="Lauren Kearney" userId="b4143d71-0b4c-487b-ad54-94c3c8f1ceb9" providerId="ADAL" clId="{630F12CC-B241-4BF9-BC98-48D0BB543480}" dt="2023-08-31T10:55:02.519" v="4091" actId="1038"/>
          <ac:picMkLst>
            <pc:docMk/>
            <pc:sldMk cId="3508858366" sldId="290"/>
            <ac:picMk id="14" creationId="{6A4011A6-B8F0-78CF-E364-14D19791613D}"/>
          </ac:picMkLst>
        </pc:picChg>
        <pc:picChg chg="add mod ord">
          <ac:chgData name="Lauren Kearney" userId="b4143d71-0b4c-487b-ad54-94c3c8f1ceb9" providerId="ADAL" clId="{630F12CC-B241-4BF9-BC98-48D0BB543480}" dt="2023-08-31T10:55:02.519" v="4091" actId="1038"/>
          <ac:picMkLst>
            <pc:docMk/>
            <pc:sldMk cId="3508858366" sldId="290"/>
            <ac:picMk id="16" creationId="{B5BB706A-C79E-8F55-9C98-13EE6701CD3E}"/>
          </ac:picMkLst>
        </pc:picChg>
      </pc:sldChg>
      <pc:sldChg chg="del">
        <pc:chgData name="Lauren Kearney" userId="b4143d71-0b4c-487b-ad54-94c3c8f1ceb9" providerId="ADAL" clId="{630F12CC-B241-4BF9-BC98-48D0BB543480}" dt="2023-08-31T11:03:11.135" v="4100" actId="47"/>
        <pc:sldMkLst>
          <pc:docMk/>
          <pc:sldMk cId="1319624735" sldId="291"/>
        </pc:sldMkLst>
      </pc:sldChg>
      <pc:sldChg chg="addSp modSp mod ord modNotesTx">
        <pc:chgData name="Lauren Kearney" userId="b4143d71-0b4c-487b-ad54-94c3c8f1ceb9" providerId="ADAL" clId="{630F12CC-B241-4BF9-BC98-48D0BB543480}" dt="2023-09-04T08:15:49.525" v="5856" actId="1076"/>
        <pc:sldMkLst>
          <pc:docMk/>
          <pc:sldMk cId="1657363241" sldId="292"/>
        </pc:sldMkLst>
        <pc:spChg chg="mod ord">
          <ac:chgData name="Lauren Kearney" userId="b4143d71-0b4c-487b-ad54-94c3c8f1ceb9" providerId="ADAL" clId="{630F12CC-B241-4BF9-BC98-48D0BB543480}" dt="2023-08-31T14:40:14.481" v="4998" actId="114"/>
          <ac:spMkLst>
            <pc:docMk/>
            <pc:sldMk cId="1657363241" sldId="292"/>
            <ac:spMk id="6" creationId="{3C01BAE3-5B61-4AFB-7F34-C62669E484F7}"/>
          </ac:spMkLst>
        </pc:spChg>
        <pc:spChg chg="mod">
          <ac:chgData name="Lauren Kearney" userId="b4143d71-0b4c-487b-ad54-94c3c8f1ceb9" providerId="ADAL" clId="{630F12CC-B241-4BF9-BC98-48D0BB543480}" dt="2023-09-04T08:15:34.454" v="5853" actId="1076"/>
          <ac:spMkLst>
            <pc:docMk/>
            <pc:sldMk cId="1657363241" sldId="292"/>
            <ac:spMk id="11" creationId="{AF61C836-E62F-1DFC-7720-0B4ED39D3421}"/>
          </ac:spMkLst>
        </pc:spChg>
        <pc:spChg chg="add mod">
          <ac:chgData name="Lauren Kearney" userId="b4143d71-0b4c-487b-ad54-94c3c8f1ceb9" providerId="ADAL" clId="{630F12CC-B241-4BF9-BC98-48D0BB543480}" dt="2023-08-31T14:29:33.959" v="4851" actId="1076"/>
          <ac:spMkLst>
            <pc:docMk/>
            <pc:sldMk cId="1657363241" sldId="292"/>
            <ac:spMk id="13" creationId="{D4DCDB2F-4F79-0D88-7389-D3281A06D2B4}"/>
          </ac:spMkLst>
        </pc:spChg>
        <pc:spChg chg="add mod">
          <ac:chgData name="Lauren Kearney" userId="b4143d71-0b4c-487b-ad54-94c3c8f1ceb9" providerId="ADAL" clId="{630F12CC-B241-4BF9-BC98-48D0BB543480}" dt="2023-08-31T14:39:02.004" v="4980" actId="6549"/>
          <ac:spMkLst>
            <pc:docMk/>
            <pc:sldMk cId="1657363241" sldId="292"/>
            <ac:spMk id="14" creationId="{F09237DC-6ACD-8B3F-EA07-5096FABED26F}"/>
          </ac:spMkLst>
        </pc:spChg>
        <pc:spChg chg="add mod">
          <ac:chgData name="Lauren Kearney" userId="b4143d71-0b4c-487b-ad54-94c3c8f1ceb9" providerId="ADAL" clId="{630F12CC-B241-4BF9-BC98-48D0BB543480}" dt="2023-08-31T14:31:35.153" v="4887" actId="403"/>
          <ac:spMkLst>
            <pc:docMk/>
            <pc:sldMk cId="1657363241" sldId="292"/>
            <ac:spMk id="15" creationId="{6B8331C1-ED74-CD94-DD53-5497DB0F41AA}"/>
          </ac:spMkLst>
        </pc:spChg>
        <pc:spChg chg="add mod">
          <ac:chgData name="Lauren Kearney" userId="b4143d71-0b4c-487b-ad54-94c3c8f1ceb9" providerId="ADAL" clId="{630F12CC-B241-4BF9-BC98-48D0BB543480}" dt="2023-08-31T14:32:33.373" v="4917" actId="20577"/>
          <ac:spMkLst>
            <pc:docMk/>
            <pc:sldMk cId="1657363241" sldId="292"/>
            <ac:spMk id="19" creationId="{13629424-867E-C22D-3DD6-14465657C42E}"/>
          </ac:spMkLst>
        </pc:spChg>
        <pc:spChg chg="add mod">
          <ac:chgData name="Lauren Kearney" userId="b4143d71-0b4c-487b-ad54-94c3c8f1ceb9" providerId="ADAL" clId="{630F12CC-B241-4BF9-BC98-48D0BB543480}" dt="2023-08-31T14:38:56.839" v="4979" actId="14100"/>
          <ac:spMkLst>
            <pc:docMk/>
            <pc:sldMk cId="1657363241" sldId="292"/>
            <ac:spMk id="21" creationId="{763A68D3-48A9-B507-0103-207CD0FF42F2}"/>
          </ac:spMkLst>
        </pc:spChg>
        <pc:grpChg chg="add mod">
          <ac:chgData name="Lauren Kearney" userId="b4143d71-0b4c-487b-ad54-94c3c8f1ceb9" providerId="ADAL" clId="{630F12CC-B241-4BF9-BC98-48D0BB543480}" dt="2023-09-04T08:15:49.525" v="5856" actId="1076"/>
          <ac:grpSpMkLst>
            <pc:docMk/>
            <pc:sldMk cId="1657363241" sldId="292"/>
            <ac:grpSpMk id="7" creationId="{6446AFEF-1F6A-9F7A-432D-C5320F1C7BF8}"/>
          </ac:grpSpMkLst>
        </pc:grpChg>
        <pc:picChg chg="add mod">
          <ac:chgData name="Lauren Kearney" userId="b4143d71-0b4c-487b-ad54-94c3c8f1ceb9" providerId="ADAL" clId="{630F12CC-B241-4BF9-BC98-48D0BB543480}" dt="2023-08-31T14:25:49.986" v="4828" actId="1076"/>
          <ac:picMkLst>
            <pc:docMk/>
            <pc:sldMk cId="1657363241" sldId="292"/>
            <ac:picMk id="8" creationId="{8515D2A8-51F9-39E8-B234-224A9B9C67B4}"/>
          </ac:picMkLst>
        </pc:picChg>
        <pc:picChg chg="mod">
          <ac:chgData name="Lauren Kearney" userId="b4143d71-0b4c-487b-ad54-94c3c8f1ceb9" providerId="ADAL" clId="{630F12CC-B241-4BF9-BC98-48D0BB543480}" dt="2023-09-04T08:15:38.397" v="5854" actId="1076"/>
          <ac:picMkLst>
            <pc:docMk/>
            <pc:sldMk cId="1657363241" sldId="292"/>
            <ac:picMk id="9" creationId="{F8574D45-A015-6DA3-3BE8-15161480B9F7}"/>
          </ac:picMkLst>
        </pc:picChg>
        <pc:picChg chg="add mod">
          <ac:chgData name="Lauren Kearney" userId="b4143d71-0b4c-487b-ad54-94c3c8f1ceb9" providerId="ADAL" clId="{630F12CC-B241-4BF9-BC98-48D0BB543480}" dt="2023-08-31T14:31:18.717" v="4868" actId="1076"/>
          <ac:picMkLst>
            <pc:docMk/>
            <pc:sldMk cId="1657363241" sldId="292"/>
            <ac:picMk id="10" creationId="{EE4069E0-20BB-6635-943D-264CB2AF4C76}"/>
          </ac:picMkLst>
        </pc:picChg>
        <pc:picChg chg="add mod ord">
          <ac:chgData name="Lauren Kearney" userId="b4143d71-0b4c-487b-ad54-94c3c8f1ceb9" providerId="ADAL" clId="{630F12CC-B241-4BF9-BC98-48D0BB543480}" dt="2023-08-31T14:26:08.098" v="4839" actId="1076"/>
          <ac:picMkLst>
            <pc:docMk/>
            <pc:sldMk cId="1657363241" sldId="292"/>
            <ac:picMk id="12" creationId="{EB99963F-60A5-DF24-5621-AD760B0039B6}"/>
          </ac:picMkLst>
        </pc:picChg>
        <pc:picChg chg="add mod">
          <ac:chgData name="Lauren Kearney" userId="b4143d71-0b4c-487b-ad54-94c3c8f1ceb9" providerId="ADAL" clId="{630F12CC-B241-4BF9-BC98-48D0BB543480}" dt="2023-08-31T14:31:44.799" v="4890" actId="14100"/>
          <ac:picMkLst>
            <pc:docMk/>
            <pc:sldMk cId="1657363241" sldId="292"/>
            <ac:picMk id="16" creationId="{B34A3543-9712-B4D4-E71F-CF92EB26C38E}"/>
          </ac:picMkLst>
        </pc:picChg>
        <pc:picChg chg="add mod">
          <ac:chgData name="Lauren Kearney" userId="b4143d71-0b4c-487b-ad54-94c3c8f1ceb9" providerId="ADAL" clId="{630F12CC-B241-4BF9-BC98-48D0BB543480}" dt="2023-08-31T14:32:03.192" v="4898" actId="1076"/>
          <ac:picMkLst>
            <pc:docMk/>
            <pc:sldMk cId="1657363241" sldId="292"/>
            <ac:picMk id="17" creationId="{4EFBFB26-AA52-202B-938B-301FD21E8C69}"/>
          </ac:picMkLst>
        </pc:picChg>
      </pc:sldChg>
      <pc:sldChg chg="addSp modSp add mod">
        <pc:chgData name="Lauren Kearney" userId="b4143d71-0b4c-487b-ad54-94c3c8f1ceb9" providerId="ADAL" clId="{630F12CC-B241-4BF9-BC98-48D0BB543480}" dt="2023-08-31T09:31:14.318" v="3213" actId="20577"/>
        <pc:sldMkLst>
          <pc:docMk/>
          <pc:sldMk cId="4157280158" sldId="293"/>
        </pc:sldMkLst>
        <pc:spChg chg="mod">
          <ac:chgData name="Lauren Kearney" userId="b4143d71-0b4c-487b-ad54-94c3c8f1ceb9" providerId="ADAL" clId="{630F12CC-B241-4BF9-BC98-48D0BB543480}" dt="2023-08-31T08:29:28.543" v="3111" actId="255"/>
          <ac:spMkLst>
            <pc:docMk/>
            <pc:sldMk cId="4157280158" sldId="293"/>
            <ac:spMk id="6" creationId="{EAD19BF7-79EB-B552-2FE9-412E0CE11457}"/>
          </ac:spMkLst>
        </pc:spChg>
        <pc:spChg chg="mod">
          <ac:chgData name="Lauren Kearney" userId="b4143d71-0b4c-487b-ad54-94c3c8f1ceb9" providerId="ADAL" clId="{630F12CC-B241-4BF9-BC98-48D0BB543480}" dt="2023-08-31T09:28:30.076" v="3188" actId="242"/>
          <ac:spMkLst>
            <pc:docMk/>
            <pc:sldMk cId="4157280158" sldId="293"/>
            <ac:spMk id="9" creationId="{01495C16-F8E6-DD32-258E-4B48C56DDD5B}"/>
          </ac:spMkLst>
        </pc:spChg>
        <pc:spChg chg="mod">
          <ac:chgData name="Lauren Kearney" userId="b4143d71-0b4c-487b-ad54-94c3c8f1ceb9" providerId="ADAL" clId="{630F12CC-B241-4BF9-BC98-48D0BB543480}" dt="2023-08-31T09:31:14.318" v="3213" actId="20577"/>
          <ac:spMkLst>
            <pc:docMk/>
            <pc:sldMk cId="4157280158" sldId="293"/>
            <ac:spMk id="10" creationId="{A6CD29B0-F7F9-ED0A-04F3-044FF985BB3B}"/>
          </ac:spMkLst>
        </pc:spChg>
        <pc:picChg chg="add mod">
          <ac:chgData name="Lauren Kearney" userId="b4143d71-0b4c-487b-ad54-94c3c8f1ceb9" providerId="ADAL" clId="{630F12CC-B241-4BF9-BC98-48D0BB543480}" dt="2023-08-31T09:29:16.782" v="3191" actId="14100"/>
          <ac:picMkLst>
            <pc:docMk/>
            <pc:sldMk cId="4157280158" sldId="293"/>
            <ac:picMk id="13" creationId="{191818F5-FE3E-BD87-1A7F-21D1E422EE43}"/>
          </ac:picMkLst>
        </pc:picChg>
        <pc:picChg chg="add mod">
          <ac:chgData name="Lauren Kearney" userId="b4143d71-0b4c-487b-ad54-94c3c8f1ceb9" providerId="ADAL" clId="{630F12CC-B241-4BF9-BC98-48D0BB543480}" dt="2023-08-31T09:29:31.038" v="3195" actId="1076"/>
          <ac:picMkLst>
            <pc:docMk/>
            <pc:sldMk cId="4157280158" sldId="293"/>
            <ac:picMk id="15" creationId="{AA079EA8-0A61-CEDA-A443-DE13DA3E0E5A}"/>
          </ac:picMkLst>
        </pc:picChg>
        <pc:picChg chg="add mod">
          <ac:chgData name="Lauren Kearney" userId="b4143d71-0b4c-487b-ad54-94c3c8f1ceb9" providerId="ADAL" clId="{630F12CC-B241-4BF9-BC98-48D0BB543480}" dt="2023-08-31T09:31:05.981" v="3208" actId="1076"/>
          <ac:picMkLst>
            <pc:docMk/>
            <pc:sldMk cId="4157280158" sldId="293"/>
            <ac:picMk id="17" creationId="{578F4040-8CD9-C5A2-AD04-44468B8488EB}"/>
          </ac:picMkLst>
        </pc:picChg>
        <pc:picChg chg="add mod modCrop">
          <ac:chgData name="Lauren Kearney" userId="b4143d71-0b4c-487b-ad54-94c3c8f1ceb9" providerId="ADAL" clId="{630F12CC-B241-4BF9-BC98-48D0BB543480}" dt="2023-08-31T09:31:03.653" v="3207" actId="1076"/>
          <ac:picMkLst>
            <pc:docMk/>
            <pc:sldMk cId="4157280158" sldId="293"/>
            <ac:picMk id="19" creationId="{7B1FF5A3-A4AF-45E6-3142-9EAC8B3038C0}"/>
          </ac:picMkLst>
        </pc:picChg>
      </pc:sldChg>
      <pc:sldChg chg="addSp modSp add mod">
        <pc:chgData name="Lauren Kearney" userId="b4143d71-0b4c-487b-ad54-94c3c8f1ceb9" providerId="ADAL" clId="{630F12CC-B241-4BF9-BC98-48D0BB543480}" dt="2023-08-31T09:33:51.612" v="3228" actId="1076"/>
        <pc:sldMkLst>
          <pc:docMk/>
          <pc:sldMk cId="1580248133" sldId="294"/>
        </pc:sldMkLst>
        <pc:spChg chg="mod">
          <ac:chgData name="Lauren Kearney" userId="b4143d71-0b4c-487b-ad54-94c3c8f1ceb9" providerId="ADAL" clId="{630F12CC-B241-4BF9-BC98-48D0BB543480}" dt="2023-08-31T08:29:35.366" v="3112" actId="255"/>
          <ac:spMkLst>
            <pc:docMk/>
            <pc:sldMk cId="1580248133" sldId="294"/>
            <ac:spMk id="6" creationId="{EAD19BF7-79EB-B552-2FE9-412E0CE11457}"/>
          </ac:spMkLst>
        </pc:spChg>
        <pc:spChg chg="mod">
          <ac:chgData name="Lauren Kearney" userId="b4143d71-0b4c-487b-ad54-94c3c8f1ceb9" providerId="ADAL" clId="{630F12CC-B241-4BF9-BC98-48D0BB543480}" dt="2023-08-31T09:31:33.874" v="3214" actId="242"/>
          <ac:spMkLst>
            <pc:docMk/>
            <pc:sldMk cId="1580248133" sldId="294"/>
            <ac:spMk id="9" creationId="{01495C16-F8E6-DD32-258E-4B48C56DDD5B}"/>
          </ac:spMkLst>
        </pc:spChg>
        <pc:spChg chg="mod">
          <ac:chgData name="Lauren Kearney" userId="b4143d71-0b4c-487b-ad54-94c3c8f1ceb9" providerId="ADAL" clId="{630F12CC-B241-4BF9-BC98-48D0BB543480}" dt="2023-08-31T09:31:33.874" v="3214" actId="242"/>
          <ac:spMkLst>
            <pc:docMk/>
            <pc:sldMk cId="1580248133" sldId="294"/>
            <ac:spMk id="10" creationId="{A6CD29B0-F7F9-ED0A-04F3-044FF985BB3B}"/>
          </ac:spMkLst>
        </pc:spChg>
        <pc:picChg chg="add mod">
          <ac:chgData name="Lauren Kearney" userId="b4143d71-0b4c-487b-ad54-94c3c8f1ceb9" providerId="ADAL" clId="{630F12CC-B241-4BF9-BC98-48D0BB543480}" dt="2023-08-31T09:33:51.612" v="3228" actId="1076"/>
          <ac:picMkLst>
            <pc:docMk/>
            <pc:sldMk cId="1580248133" sldId="294"/>
            <ac:picMk id="13" creationId="{455D96C7-E357-9813-A7C9-5A70DF643282}"/>
          </ac:picMkLst>
        </pc:picChg>
        <pc:picChg chg="add mod modCrop">
          <ac:chgData name="Lauren Kearney" userId="b4143d71-0b4c-487b-ad54-94c3c8f1ceb9" providerId="ADAL" clId="{630F12CC-B241-4BF9-BC98-48D0BB543480}" dt="2023-08-31T09:33:49.628" v="3227" actId="1076"/>
          <ac:picMkLst>
            <pc:docMk/>
            <pc:sldMk cId="1580248133" sldId="294"/>
            <ac:picMk id="15" creationId="{228CF373-FC3E-19B8-A75B-B8F9273CE814}"/>
          </ac:picMkLst>
        </pc:picChg>
      </pc:sldChg>
      <pc:sldChg chg="addSp modSp add mod">
        <pc:chgData name="Lauren Kearney" userId="b4143d71-0b4c-487b-ad54-94c3c8f1ceb9" providerId="ADAL" clId="{630F12CC-B241-4BF9-BC98-48D0BB543480}" dt="2023-08-31T09:53:34.371" v="3553" actId="14100"/>
        <pc:sldMkLst>
          <pc:docMk/>
          <pc:sldMk cId="3230770420" sldId="295"/>
        </pc:sldMkLst>
        <pc:spChg chg="mod">
          <ac:chgData name="Lauren Kearney" userId="b4143d71-0b4c-487b-ad54-94c3c8f1ceb9" providerId="ADAL" clId="{630F12CC-B241-4BF9-BC98-48D0BB543480}" dt="2023-08-31T09:44:10.197" v="3244" actId="20577"/>
          <ac:spMkLst>
            <pc:docMk/>
            <pc:sldMk cId="3230770420" sldId="295"/>
            <ac:spMk id="9" creationId="{01495C16-F8E6-DD32-258E-4B48C56DDD5B}"/>
          </ac:spMkLst>
        </pc:spChg>
        <pc:spChg chg="mod">
          <ac:chgData name="Lauren Kearney" userId="b4143d71-0b4c-487b-ad54-94c3c8f1ceb9" providerId="ADAL" clId="{630F12CC-B241-4BF9-BC98-48D0BB543480}" dt="2023-08-31T09:45:05.321" v="3285" actId="20577"/>
          <ac:spMkLst>
            <pc:docMk/>
            <pc:sldMk cId="3230770420" sldId="295"/>
            <ac:spMk id="10" creationId="{A6CD29B0-F7F9-ED0A-04F3-044FF985BB3B}"/>
          </ac:spMkLst>
        </pc:spChg>
        <pc:picChg chg="add mod">
          <ac:chgData name="Lauren Kearney" userId="b4143d71-0b4c-487b-ad54-94c3c8f1ceb9" providerId="ADAL" clId="{630F12CC-B241-4BF9-BC98-48D0BB543480}" dt="2023-08-31T09:46:17.892" v="3289" actId="1076"/>
          <ac:picMkLst>
            <pc:docMk/>
            <pc:sldMk cId="3230770420" sldId="295"/>
            <ac:picMk id="13" creationId="{8E45F10D-7652-E89F-282C-6B4E238BBD6F}"/>
          </ac:picMkLst>
        </pc:picChg>
        <pc:picChg chg="add mod">
          <ac:chgData name="Lauren Kearney" userId="b4143d71-0b4c-487b-ad54-94c3c8f1ceb9" providerId="ADAL" clId="{630F12CC-B241-4BF9-BC98-48D0BB543480}" dt="2023-08-31T09:53:29.579" v="3551" actId="14100"/>
          <ac:picMkLst>
            <pc:docMk/>
            <pc:sldMk cId="3230770420" sldId="295"/>
            <ac:picMk id="15" creationId="{A082E5AD-CDE9-FA4C-A4EA-213C2DDCE1B9}"/>
          </ac:picMkLst>
        </pc:picChg>
        <pc:picChg chg="add mod">
          <ac:chgData name="Lauren Kearney" userId="b4143d71-0b4c-487b-ad54-94c3c8f1ceb9" providerId="ADAL" clId="{630F12CC-B241-4BF9-BC98-48D0BB543480}" dt="2023-08-31T09:53:34.371" v="3553" actId="14100"/>
          <ac:picMkLst>
            <pc:docMk/>
            <pc:sldMk cId="3230770420" sldId="295"/>
            <ac:picMk id="17" creationId="{1D262908-593A-4557-8E70-9C414CD6282E}"/>
          </ac:picMkLst>
        </pc:picChg>
      </pc:sldChg>
      <pc:sldChg chg="add del">
        <pc:chgData name="Lauren Kearney" userId="b4143d71-0b4c-487b-ad54-94c3c8f1ceb9" providerId="ADAL" clId="{630F12CC-B241-4BF9-BC98-48D0BB543480}" dt="2023-08-31T14:23:45.160" v="4826" actId="47"/>
        <pc:sldMkLst>
          <pc:docMk/>
          <pc:sldMk cId="539324848" sldId="296"/>
        </pc:sldMkLst>
      </pc:sldChg>
      <pc:sldChg chg="addSp delSp modSp add mod">
        <pc:chgData name="Lauren Kearney" userId="b4143d71-0b4c-487b-ad54-94c3c8f1ceb9" providerId="ADAL" clId="{630F12CC-B241-4BF9-BC98-48D0BB543480}" dt="2023-08-31T14:47:31.494" v="5316" actId="1076"/>
        <pc:sldMkLst>
          <pc:docMk/>
          <pc:sldMk cId="1157878653" sldId="296"/>
        </pc:sldMkLst>
        <pc:spChg chg="mod">
          <ac:chgData name="Lauren Kearney" userId="b4143d71-0b4c-487b-ad54-94c3c8f1ceb9" providerId="ADAL" clId="{630F12CC-B241-4BF9-BC98-48D0BB543480}" dt="2023-08-31T14:41:13.902" v="5082" actId="1076"/>
          <ac:spMkLst>
            <pc:docMk/>
            <pc:sldMk cId="1157878653" sldId="296"/>
            <ac:spMk id="2" creationId="{E401EFBF-241F-C28C-4834-1769F45406E8}"/>
          </ac:spMkLst>
        </pc:spChg>
        <pc:spChg chg="mod ord">
          <ac:chgData name="Lauren Kearney" userId="b4143d71-0b4c-487b-ad54-94c3c8f1ceb9" providerId="ADAL" clId="{630F12CC-B241-4BF9-BC98-48D0BB543480}" dt="2023-08-31T14:47:31.494" v="5316" actId="1076"/>
          <ac:spMkLst>
            <pc:docMk/>
            <pc:sldMk cId="1157878653" sldId="296"/>
            <ac:spMk id="6" creationId="{3C01BAE3-5B61-4AFB-7F34-C62669E484F7}"/>
          </ac:spMkLst>
        </pc:spChg>
        <pc:spChg chg="add mod">
          <ac:chgData name="Lauren Kearney" userId="b4143d71-0b4c-487b-ad54-94c3c8f1ceb9" providerId="ADAL" clId="{630F12CC-B241-4BF9-BC98-48D0BB543480}" dt="2023-08-31T14:47:31.494" v="5316" actId="1076"/>
          <ac:spMkLst>
            <pc:docMk/>
            <pc:sldMk cId="1157878653" sldId="296"/>
            <ac:spMk id="7" creationId="{E05B250E-AF78-21D8-DFED-757F8CA10680}"/>
          </ac:spMkLst>
        </pc:spChg>
        <pc:spChg chg="add mod">
          <ac:chgData name="Lauren Kearney" userId="b4143d71-0b4c-487b-ad54-94c3c8f1ceb9" providerId="ADAL" clId="{630F12CC-B241-4BF9-BC98-48D0BB543480}" dt="2023-08-31T14:47:25.334" v="5315" actId="1076"/>
          <ac:spMkLst>
            <pc:docMk/>
            <pc:sldMk cId="1157878653" sldId="296"/>
            <ac:spMk id="11" creationId="{9F0AF112-68BA-5D9E-F464-CB27B5E33BEF}"/>
          </ac:spMkLst>
        </pc:spChg>
        <pc:spChg chg="del">
          <ac:chgData name="Lauren Kearney" userId="b4143d71-0b4c-487b-ad54-94c3c8f1ceb9" providerId="ADAL" clId="{630F12CC-B241-4BF9-BC98-48D0BB543480}" dt="2023-08-31T14:40:58.899" v="5077" actId="478"/>
          <ac:spMkLst>
            <pc:docMk/>
            <pc:sldMk cId="1157878653" sldId="296"/>
            <ac:spMk id="13" creationId="{D4DCDB2F-4F79-0D88-7389-D3281A06D2B4}"/>
          </ac:spMkLst>
        </pc:spChg>
        <pc:spChg chg="del">
          <ac:chgData name="Lauren Kearney" userId="b4143d71-0b4c-487b-ad54-94c3c8f1ceb9" providerId="ADAL" clId="{630F12CC-B241-4BF9-BC98-48D0BB543480}" dt="2023-08-31T14:40:52.565" v="5075" actId="478"/>
          <ac:spMkLst>
            <pc:docMk/>
            <pc:sldMk cId="1157878653" sldId="296"/>
            <ac:spMk id="15" creationId="{6B8331C1-ED74-CD94-DD53-5497DB0F41AA}"/>
          </ac:spMkLst>
        </pc:spChg>
        <pc:spChg chg="del">
          <ac:chgData name="Lauren Kearney" userId="b4143d71-0b4c-487b-ad54-94c3c8f1ceb9" providerId="ADAL" clId="{630F12CC-B241-4BF9-BC98-48D0BB543480}" dt="2023-08-31T14:40:55.671" v="5076" actId="478"/>
          <ac:spMkLst>
            <pc:docMk/>
            <pc:sldMk cId="1157878653" sldId="296"/>
            <ac:spMk id="19" creationId="{13629424-867E-C22D-3DD6-14465657C42E}"/>
          </ac:spMkLst>
        </pc:spChg>
        <pc:spChg chg="del">
          <ac:chgData name="Lauren Kearney" userId="b4143d71-0b4c-487b-ad54-94c3c8f1ceb9" providerId="ADAL" clId="{630F12CC-B241-4BF9-BC98-48D0BB543480}" dt="2023-08-31T14:40:52.565" v="5075" actId="478"/>
          <ac:spMkLst>
            <pc:docMk/>
            <pc:sldMk cId="1157878653" sldId="296"/>
            <ac:spMk id="21" creationId="{763A68D3-48A9-B507-0103-207CD0FF42F2}"/>
          </ac:spMkLst>
        </pc:spChg>
        <pc:graphicFrameChg chg="add del mod">
          <ac:chgData name="Lauren Kearney" userId="b4143d71-0b4c-487b-ad54-94c3c8f1ceb9" providerId="ADAL" clId="{630F12CC-B241-4BF9-BC98-48D0BB543480}" dt="2023-08-31T14:41:47.514" v="5137"/>
          <ac:graphicFrameMkLst>
            <pc:docMk/>
            <pc:sldMk cId="1157878653" sldId="296"/>
            <ac:graphicFrameMk id="9" creationId="{8D70EA8C-3F05-24AB-A1A5-C4A3A32DB868}"/>
          </ac:graphicFrameMkLst>
        </pc:graphicFrameChg>
        <pc:graphicFrameChg chg="add del mod">
          <ac:chgData name="Lauren Kearney" userId="b4143d71-0b4c-487b-ad54-94c3c8f1ceb9" providerId="ADAL" clId="{630F12CC-B241-4BF9-BC98-48D0BB543480}" dt="2023-08-31T14:46:05.913" v="5302"/>
          <ac:graphicFrameMkLst>
            <pc:docMk/>
            <pc:sldMk cId="1157878653" sldId="296"/>
            <ac:graphicFrameMk id="18" creationId="{3453F823-7F49-8C6A-303F-28DA42BFA462}"/>
          </ac:graphicFrameMkLst>
        </pc:graphicFrameChg>
        <pc:picChg chg="mod">
          <ac:chgData name="Lauren Kearney" userId="b4143d71-0b4c-487b-ad54-94c3c8f1ceb9" providerId="ADAL" clId="{630F12CC-B241-4BF9-BC98-48D0BB543480}" dt="2023-08-31T14:47:31.494" v="5316" actId="1076"/>
          <ac:picMkLst>
            <pc:docMk/>
            <pc:sldMk cId="1157878653" sldId="296"/>
            <ac:picMk id="8" creationId="{8515D2A8-51F9-39E8-B234-224A9B9C67B4}"/>
          </ac:picMkLst>
        </pc:picChg>
        <pc:picChg chg="del">
          <ac:chgData name="Lauren Kearney" userId="b4143d71-0b4c-487b-ad54-94c3c8f1ceb9" providerId="ADAL" clId="{630F12CC-B241-4BF9-BC98-48D0BB543480}" dt="2023-08-31T14:40:49.361" v="5074" actId="478"/>
          <ac:picMkLst>
            <pc:docMk/>
            <pc:sldMk cId="1157878653" sldId="296"/>
            <ac:picMk id="10" creationId="{EE4069E0-20BB-6635-943D-264CB2AF4C76}"/>
          </ac:picMkLst>
        </pc:picChg>
        <pc:picChg chg="del">
          <ac:chgData name="Lauren Kearney" userId="b4143d71-0b4c-487b-ad54-94c3c8f1ceb9" providerId="ADAL" clId="{630F12CC-B241-4BF9-BC98-48D0BB543480}" dt="2023-08-31T14:40:49.361" v="5074" actId="478"/>
          <ac:picMkLst>
            <pc:docMk/>
            <pc:sldMk cId="1157878653" sldId="296"/>
            <ac:picMk id="12" creationId="{EB99963F-60A5-DF24-5621-AD760B0039B6}"/>
          </ac:picMkLst>
        </pc:picChg>
        <pc:picChg chg="del">
          <ac:chgData name="Lauren Kearney" userId="b4143d71-0b4c-487b-ad54-94c3c8f1ceb9" providerId="ADAL" clId="{630F12CC-B241-4BF9-BC98-48D0BB543480}" dt="2023-08-31T14:40:49.361" v="5074" actId="478"/>
          <ac:picMkLst>
            <pc:docMk/>
            <pc:sldMk cId="1157878653" sldId="296"/>
            <ac:picMk id="16" creationId="{B34A3543-9712-B4D4-E71F-CF92EB26C38E}"/>
          </ac:picMkLst>
        </pc:picChg>
        <pc:picChg chg="del">
          <ac:chgData name="Lauren Kearney" userId="b4143d71-0b4c-487b-ad54-94c3c8f1ceb9" providerId="ADAL" clId="{630F12CC-B241-4BF9-BC98-48D0BB543480}" dt="2023-08-31T14:40:49.361" v="5074" actId="478"/>
          <ac:picMkLst>
            <pc:docMk/>
            <pc:sldMk cId="1157878653" sldId="296"/>
            <ac:picMk id="17" creationId="{4EFBFB26-AA52-202B-938B-301FD21E8C69}"/>
          </ac:picMkLst>
        </pc:picChg>
      </pc:sldChg>
      <pc:sldChg chg="modSp add mod">
        <pc:chgData name="Lauren Kearney" userId="b4143d71-0b4c-487b-ad54-94c3c8f1ceb9" providerId="ADAL" clId="{630F12CC-B241-4BF9-BC98-48D0BB543480}" dt="2023-08-31T14:49:43.073" v="5829" actId="33524"/>
        <pc:sldMkLst>
          <pc:docMk/>
          <pc:sldMk cId="2710010022" sldId="297"/>
        </pc:sldMkLst>
        <pc:spChg chg="mod">
          <ac:chgData name="Lauren Kearney" userId="b4143d71-0b4c-487b-ad54-94c3c8f1ceb9" providerId="ADAL" clId="{630F12CC-B241-4BF9-BC98-48D0BB543480}" dt="2023-08-31T14:49:43.073" v="5829" actId="33524"/>
          <ac:spMkLst>
            <pc:docMk/>
            <pc:sldMk cId="2710010022" sldId="297"/>
            <ac:spMk id="7" creationId="{16FE478F-E6C8-7FF2-AEE1-783D29300E46}"/>
          </ac:spMkLst>
        </pc:spChg>
      </pc:sldChg>
    </pc:docChg>
  </pc:docChgLst>
  <pc:docChgLst>
    <pc:chgData name="Lauren Kearney" userId="b4143d71-0b4c-487b-ad54-94c3c8f1ceb9" providerId="ADAL" clId="{5827562C-8222-4406-BCB0-0E86E7001C67}"/>
    <pc:docChg chg="undo custSel addSld delSld modSld">
      <pc:chgData name="Lauren Kearney" userId="b4143d71-0b4c-487b-ad54-94c3c8f1ceb9" providerId="ADAL" clId="{5827562C-8222-4406-BCB0-0E86E7001C67}" dt="2023-08-03T14:42:41.964" v="1329" actId="1076"/>
      <pc:docMkLst>
        <pc:docMk/>
      </pc:docMkLst>
      <pc:sldChg chg="modSp mod">
        <pc:chgData name="Lauren Kearney" userId="b4143d71-0b4c-487b-ad54-94c3c8f1ceb9" providerId="ADAL" clId="{5827562C-8222-4406-BCB0-0E86E7001C67}" dt="2023-08-03T08:44:50.974" v="20" actId="20577"/>
        <pc:sldMkLst>
          <pc:docMk/>
          <pc:sldMk cId="380473199" sldId="269"/>
        </pc:sldMkLst>
        <pc:spChg chg="mod">
          <ac:chgData name="Lauren Kearney" userId="b4143d71-0b4c-487b-ad54-94c3c8f1ceb9" providerId="ADAL" clId="{5827562C-8222-4406-BCB0-0E86E7001C67}" dt="2023-08-03T08:24:08.930" v="17" actId="20577"/>
          <ac:spMkLst>
            <pc:docMk/>
            <pc:sldMk cId="380473199" sldId="269"/>
            <ac:spMk id="2" creationId="{99D1078A-C66D-48F3-9603-61AA1E82CA34}"/>
          </ac:spMkLst>
        </pc:spChg>
        <pc:spChg chg="mod">
          <ac:chgData name="Lauren Kearney" userId="b4143d71-0b4c-487b-ad54-94c3c8f1ceb9" providerId="ADAL" clId="{5827562C-8222-4406-BCB0-0E86E7001C67}" dt="2023-08-03T08:44:50.974" v="20" actId="20577"/>
          <ac:spMkLst>
            <pc:docMk/>
            <pc:sldMk cId="380473199" sldId="269"/>
            <ac:spMk id="4" creationId="{1B758FB9-9D8A-6B4F-90F2-BDD3ED420617}"/>
          </ac:spMkLst>
        </pc:spChg>
        <pc:spChg chg="mod">
          <ac:chgData name="Lauren Kearney" userId="b4143d71-0b4c-487b-ad54-94c3c8f1ceb9" providerId="ADAL" clId="{5827562C-8222-4406-BCB0-0E86E7001C67}" dt="2023-08-03T08:24:25.651" v="19" actId="6549"/>
          <ac:spMkLst>
            <pc:docMk/>
            <pc:sldMk cId="380473199" sldId="269"/>
            <ac:spMk id="8" creationId="{1D802D75-4751-4BB2-B5BD-7B9278E0C5BA}"/>
          </ac:spMkLst>
        </pc:spChg>
      </pc:sldChg>
      <pc:sldChg chg="del">
        <pc:chgData name="Lauren Kearney" userId="b4143d71-0b4c-487b-ad54-94c3c8f1ceb9" providerId="ADAL" clId="{5827562C-8222-4406-BCB0-0E86E7001C67}" dt="2023-08-03T08:18:38.049" v="2" actId="47"/>
        <pc:sldMkLst>
          <pc:docMk/>
          <pc:sldMk cId="3434084332" sldId="271"/>
        </pc:sldMkLst>
      </pc:sldChg>
      <pc:sldChg chg="del">
        <pc:chgData name="Lauren Kearney" userId="b4143d71-0b4c-487b-ad54-94c3c8f1ceb9" providerId="ADAL" clId="{5827562C-8222-4406-BCB0-0E86E7001C67}" dt="2023-08-03T08:18:31.974" v="0" actId="47"/>
        <pc:sldMkLst>
          <pc:docMk/>
          <pc:sldMk cId="3128300799" sldId="272"/>
        </pc:sldMkLst>
      </pc:sldChg>
      <pc:sldChg chg="del">
        <pc:chgData name="Lauren Kearney" userId="b4143d71-0b4c-487b-ad54-94c3c8f1ceb9" providerId="ADAL" clId="{5827562C-8222-4406-BCB0-0E86E7001C67}" dt="2023-08-03T08:18:31.974" v="0" actId="47"/>
        <pc:sldMkLst>
          <pc:docMk/>
          <pc:sldMk cId="3828071990" sldId="273"/>
        </pc:sldMkLst>
      </pc:sldChg>
      <pc:sldChg chg="del">
        <pc:chgData name="Lauren Kearney" userId="b4143d71-0b4c-487b-ad54-94c3c8f1ceb9" providerId="ADAL" clId="{5827562C-8222-4406-BCB0-0E86E7001C67}" dt="2023-08-03T08:18:31.974" v="0" actId="47"/>
        <pc:sldMkLst>
          <pc:docMk/>
          <pc:sldMk cId="655702299" sldId="275"/>
        </pc:sldMkLst>
      </pc:sldChg>
      <pc:sldChg chg="addSp delSp modSp mod modNotesTx">
        <pc:chgData name="Lauren Kearney" userId="b4143d71-0b4c-487b-ad54-94c3c8f1ceb9" providerId="ADAL" clId="{5827562C-8222-4406-BCB0-0E86E7001C67}" dt="2023-08-03T13:25:45.340" v="1056" actId="1076"/>
        <pc:sldMkLst>
          <pc:docMk/>
          <pc:sldMk cId="174773752" sldId="276"/>
        </pc:sldMkLst>
        <pc:spChg chg="del">
          <ac:chgData name="Lauren Kearney" userId="b4143d71-0b4c-487b-ad54-94c3c8f1ceb9" providerId="ADAL" clId="{5827562C-8222-4406-BCB0-0E86E7001C67}" dt="2023-08-03T08:18:35.542" v="1" actId="478"/>
          <ac:spMkLst>
            <pc:docMk/>
            <pc:sldMk cId="174773752" sldId="276"/>
            <ac:spMk id="2" creationId="{57564335-966E-DA9F-B714-93E06B56F5B5}"/>
          </ac:spMkLst>
        </pc:spChg>
        <pc:spChg chg="add mod">
          <ac:chgData name="Lauren Kearney" userId="b4143d71-0b4c-487b-ad54-94c3c8f1ceb9" providerId="ADAL" clId="{5827562C-8222-4406-BCB0-0E86E7001C67}" dt="2023-08-03T13:25:43.484" v="1055" actId="1076"/>
          <ac:spMkLst>
            <pc:docMk/>
            <pc:sldMk cId="174773752" sldId="276"/>
            <ac:spMk id="7" creationId="{DAB54E05-5D6D-7A46-5425-3AEC2CF55606}"/>
          </ac:spMkLst>
        </pc:spChg>
        <pc:spChg chg="add mod">
          <ac:chgData name="Lauren Kearney" userId="b4143d71-0b4c-487b-ad54-94c3c8f1ceb9" providerId="ADAL" clId="{5827562C-8222-4406-BCB0-0E86E7001C67}" dt="2023-08-03T13:25:45.340" v="1056" actId="1076"/>
          <ac:spMkLst>
            <pc:docMk/>
            <pc:sldMk cId="174773752" sldId="276"/>
            <ac:spMk id="10" creationId="{700A7638-E19D-87BA-E2A3-2EC87358E12B}"/>
          </ac:spMkLst>
        </pc:spChg>
        <pc:spChg chg="add del mod">
          <ac:chgData name="Lauren Kearney" userId="b4143d71-0b4c-487b-ad54-94c3c8f1ceb9" providerId="ADAL" clId="{5827562C-8222-4406-BCB0-0E86E7001C67}" dt="2023-08-03T12:50:08.882" v="727"/>
          <ac:spMkLst>
            <pc:docMk/>
            <pc:sldMk cId="174773752" sldId="276"/>
            <ac:spMk id="11" creationId="{6FAC4799-AD67-E6A1-9216-5DA4E4427F95}"/>
          </ac:spMkLst>
        </pc:spChg>
        <pc:spChg chg="add mod">
          <ac:chgData name="Lauren Kearney" userId="b4143d71-0b4c-487b-ad54-94c3c8f1ceb9" providerId="ADAL" clId="{5827562C-8222-4406-BCB0-0E86E7001C67}" dt="2023-08-03T13:25:17.108" v="1047" actId="207"/>
          <ac:spMkLst>
            <pc:docMk/>
            <pc:sldMk cId="174773752" sldId="276"/>
            <ac:spMk id="14" creationId="{CCCD6311-6950-E989-28BE-CFC64D3D7242}"/>
          </ac:spMkLst>
        </pc:spChg>
        <pc:spChg chg="add mod">
          <ac:chgData name="Lauren Kearney" userId="b4143d71-0b4c-487b-ad54-94c3c8f1ceb9" providerId="ADAL" clId="{5827562C-8222-4406-BCB0-0E86E7001C67}" dt="2023-08-03T13:25:13.936" v="1046" actId="403"/>
          <ac:spMkLst>
            <pc:docMk/>
            <pc:sldMk cId="174773752" sldId="276"/>
            <ac:spMk id="17" creationId="{6E9AFC7E-2692-83FD-BBEC-282D50476E06}"/>
          </ac:spMkLst>
        </pc:spChg>
        <pc:spChg chg="add mod">
          <ac:chgData name="Lauren Kearney" userId="b4143d71-0b4c-487b-ad54-94c3c8f1ceb9" providerId="ADAL" clId="{5827562C-8222-4406-BCB0-0E86E7001C67}" dt="2023-08-03T13:25:13.936" v="1046" actId="403"/>
          <ac:spMkLst>
            <pc:docMk/>
            <pc:sldMk cId="174773752" sldId="276"/>
            <ac:spMk id="20" creationId="{C8040C9C-A0F0-F739-27E9-D890E42BE3F7}"/>
          </ac:spMkLst>
        </pc:spChg>
        <pc:spChg chg="add mod">
          <ac:chgData name="Lauren Kearney" userId="b4143d71-0b4c-487b-ad54-94c3c8f1ceb9" providerId="ADAL" clId="{5827562C-8222-4406-BCB0-0E86E7001C67}" dt="2023-08-03T13:25:13.936" v="1046" actId="403"/>
          <ac:spMkLst>
            <pc:docMk/>
            <pc:sldMk cId="174773752" sldId="276"/>
            <ac:spMk id="23" creationId="{BF82CEDF-0A56-D871-9895-248E33A8CC03}"/>
          </ac:spMkLst>
        </pc:spChg>
        <pc:picChg chg="add mod modCrop">
          <ac:chgData name="Lauren Kearney" userId="b4143d71-0b4c-487b-ad54-94c3c8f1ceb9" providerId="ADAL" clId="{5827562C-8222-4406-BCB0-0E86E7001C67}" dt="2023-08-03T13:25:36.427" v="1052" actId="1076"/>
          <ac:picMkLst>
            <pc:docMk/>
            <pc:sldMk cId="174773752" sldId="276"/>
            <ac:picMk id="9" creationId="{1FB7EB64-F06D-F205-6C91-931C3CB27568}"/>
          </ac:picMkLst>
        </pc:picChg>
        <pc:picChg chg="add mod">
          <ac:chgData name="Lauren Kearney" userId="b4143d71-0b4c-487b-ad54-94c3c8f1ceb9" providerId="ADAL" clId="{5827562C-8222-4406-BCB0-0E86E7001C67}" dt="2023-08-03T12:50:15.019" v="731" actId="1076"/>
          <ac:picMkLst>
            <pc:docMk/>
            <pc:sldMk cId="174773752" sldId="276"/>
            <ac:picMk id="13" creationId="{7E8C57D3-A7C2-1747-D10A-B5B6A5C3E726}"/>
          </ac:picMkLst>
        </pc:picChg>
        <pc:picChg chg="add mod">
          <ac:chgData name="Lauren Kearney" userId="b4143d71-0b4c-487b-ad54-94c3c8f1ceb9" providerId="ADAL" clId="{5827562C-8222-4406-BCB0-0E86E7001C67}" dt="2023-08-03T12:51:20.706" v="785" actId="1076"/>
          <ac:picMkLst>
            <pc:docMk/>
            <pc:sldMk cId="174773752" sldId="276"/>
            <ac:picMk id="16" creationId="{54911982-7CFB-8579-C9DC-4DF4F2E40A88}"/>
          </ac:picMkLst>
        </pc:picChg>
        <pc:picChg chg="add mod">
          <ac:chgData name="Lauren Kearney" userId="b4143d71-0b4c-487b-ad54-94c3c8f1ceb9" providerId="ADAL" clId="{5827562C-8222-4406-BCB0-0E86E7001C67}" dt="2023-08-03T13:12:24.918" v="996" actId="14100"/>
          <ac:picMkLst>
            <pc:docMk/>
            <pc:sldMk cId="174773752" sldId="276"/>
            <ac:picMk id="19" creationId="{99E3CB80-947F-6CCB-E1D7-20D0E10A6AC3}"/>
          </ac:picMkLst>
        </pc:picChg>
        <pc:picChg chg="add mod">
          <ac:chgData name="Lauren Kearney" userId="b4143d71-0b4c-487b-ad54-94c3c8f1ceb9" providerId="ADAL" clId="{5827562C-8222-4406-BCB0-0E86E7001C67}" dt="2023-08-03T13:12:31.902" v="998" actId="14100"/>
          <ac:picMkLst>
            <pc:docMk/>
            <pc:sldMk cId="174773752" sldId="276"/>
            <ac:picMk id="22" creationId="{ACFA86E6-4460-D79B-5CA2-5067F9779C77}"/>
          </ac:picMkLst>
        </pc:picChg>
      </pc:sldChg>
      <pc:sldChg chg="modSp mod">
        <pc:chgData name="Lauren Kearney" userId="b4143d71-0b4c-487b-ad54-94c3c8f1ceb9" providerId="ADAL" clId="{5827562C-8222-4406-BCB0-0E86E7001C67}" dt="2023-08-03T12:36:06.701" v="62" actId="2711"/>
        <pc:sldMkLst>
          <pc:docMk/>
          <pc:sldMk cId="4096887092" sldId="277"/>
        </pc:sldMkLst>
        <pc:spChg chg="mod">
          <ac:chgData name="Lauren Kearney" userId="b4143d71-0b4c-487b-ad54-94c3c8f1ceb9" providerId="ADAL" clId="{5827562C-8222-4406-BCB0-0E86E7001C67}" dt="2023-08-03T12:36:06.701" v="62" actId="2711"/>
          <ac:spMkLst>
            <pc:docMk/>
            <pc:sldMk cId="4096887092" sldId="277"/>
            <ac:spMk id="2" creationId="{4833F4AF-2B4A-FC7B-C6AE-3000BC67D41C}"/>
          </ac:spMkLst>
        </pc:spChg>
      </pc:sldChg>
      <pc:sldChg chg="modSp new mod">
        <pc:chgData name="Lauren Kearney" userId="b4143d71-0b4c-487b-ad54-94c3c8f1ceb9" providerId="ADAL" clId="{5827562C-8222-4406-BCB0-0E86E7001C67}" dt="2023-08-03T12:36:17.902" v="67" actId="1076"/>
        <pc:sldMkLst>
          <pc:docMk/>
          <pc:sldMk cId="1335552370" sldId="278"/>
        </pc:sldMkLst>
        <pc:spChg chg="mod">
          <ac:chgData name="Lauren Kearney" userId="b4143d71-0b4c-487b-ad54-94c3c8f1ceb9" providerId="ADAL" clId="{5827562C-8222-4406-BCB0-0E86E7001C67}" dt="2023-08-03T12:36:17.902" v="67" actId="1076"/>
          <ac:spMkLst>
            <pc:docMk/>
            <pc:sldMk cId="1335552370" sldId="278"/>
            <ac:spMk id="2" creationId="{A59B9AAA-A0F3-AB94-995F-1E2ED8330A0C}"/>
          </ac:spMkLst>
        </pc:spChg>
      </pc:sldChg>
      <pc:sldChg chg="modSp new mod">
        <pc:chgData name="Lauren Kearney" userId="b4143d71-0b4c-487b-ad54-94c3c8f1ceb9" providerId="ADAL" clId="{5827562C-8222-4406-BCB0-0E86E7001C67}" dt="2023-08-03T12:36:29.734" v="72" actId="1076"/>
        <pc:sldMkLst>
          <pc:docMk/>
          <pc:sldMk cId="844304505" sldId="279"/>
        </pc:sldMkLst>
        <pc:spChg chg="mod">
          <ac:chgData name="Lauren Kearney" userId="b4143d71-0b4c-487b-ad54-94c3c8f1ceb9" providerId="ADAL" clId="{5827562C-8222-4406-BCB0-0E86E7001C67}" dt="2023-08-03T12:36:29.734" v="72" actId="1076"/>
          <ac:spMkLst>
            <pc:docMk/>
            <pc:sldMk cId="844304505" sldId="279"/>
            <ac:spMk id="2" creationId="{E401EFBF-241F-C28C-4834-1769F45406E8}"/>
          </ac:spMkLst>
        </pc:spChg>
      </pc:sldChg>
      <pc:sldChg chg="addSp modSp new mod">
        <pc:chgData name="Lauren Kearney" userId="b4143d71-0b4c-487b-ad54-94c3c8f1ceb9" providerId="ADAL" clId="{5827562C-8222-4406-BCB0-0E86E7001C67}" dt="2023-08-03T12:48:34.492" v="594" actId="20577"/>
        <pc:sldMkLst>
          <pc:docMk/>
          <pc:sldMk cId="1788874874" sldId="280"/>
        </pc:sldMkLst>
        <pc:spChg chg="mod">
          <ac:chgData name="Lauren Kearney" userId="b4143d71-0b4c-487b-ad54-94c3c8f1ceb9" providerId="ADAL" clId="{5827562C-8222-4406-BCB0-0E86E7001C67}" dt="2023-08-03T12:42:17.452" v="115" actId="1076"/>
          <ac:spMkLst>
            <pc:docMk/>
            <pc:sldMk cId="1788874874" sldId="280"/>
            <ac:spMk id="2" creationId="{F2B57C44-3516-9059-FCE4-A58A8DD55BEC}"/>
          </ac:spMkLst>
        </pc:spChg>
        <pc:spChg chg="add mod">
          <ac:chgData name="Lauren Kearney" userId="b4143d71-0b4c-487b-ad54-94c3c8f1ceb9" providerId="ADAL" clId="{5827562C-8222-4406-BCB0-0E86E7001C67}" dt="2023-08-03T12:48:34.492" v="594" actId="20577"/>
          <ac:spMkLst>
            <pc:docMk/>
            <pc:sldMk cId="1788874874" sldId="280"/>
            <ac:spMk id="7" creationId="{16FE478F-E6C8-7FF2-AEE1-783D29300E46}"/>
          </ac:spMkLst>
        </pc:spChg>
        <pc:graphicFrameChg chg="add mod modGraphic">
          <ac:chgData name="Lauren Kearney" userId="b4143d71-0b4c-487b-ad54-94c3c8f1ceb9" providerId="ADAL" clId="{5827562C-8222-4406-BCB0-0E86E7001C67}" dt="2023-08-03T12:43:47.351" v="117" actId="14100"/>
          <ac:graphicFrameMkLst>
            <pc:docMk/>
            <pc:sldMk cId="1788874874" sldId="280"/>
            <ac:graphicFrameMk id="6" creationId="{6694D5C9-92A7-5B10-473D-2D5EC8FD5EF2}"/>
          </ac:graphicFrameMkLst>
        </pc:graphicFrameChg>
      </pc:sldChg>
      <pc:sldChg chg="addSp delSp modSp add mod">
        <pc:chgData name="Lauren Kearney" userId="b4143d71-0b4c-487b-ad54-94c3c8f1ceb9" providerId="ADAL" clId="{5827562C-8222-4406-BCB0-0E86E7001C67}" dt="2023-08-03T14:18:18.472" v="1309" actId="1076"/>
        <pc:sldMkLst>
          <pc:docMk/>
          <pc:sldMk cId="3308827358" sldId="281"/>
        </pc:sldMkLst>
        <pc:spChg chg="add mod">
          <ac:chgData name="Lauren Kearney" userId="b4143d71-0b4c-487b-ad54-94c3c8f1ceb9" providerId="ADAL" clId="{5827562C-8222-4406-BCB0-0E86E7001C67}" dt="2023-08-03T14:18:18.472" v="1309" actId="1076"/>
          <ac:spMkLst>
            <pc:docMk/>
            <pc:sldMk cId="3308827358" sldId="281"/>
            <ac:spMk id="12" creationId="{BBA1602B-7F19-7B6A-82FA-8FB8D5B2A5C9}"/>
          </ac:spMkLst>
        </pc:spChg>
        <pc:spChg chg="del">
          <ac:chgData name="Lauren Kearney" userId="b4143d71-0b4c-487b-ad54-94c3c8f1ceb9" providerId="ADAL" clId="{5827562C-8222-4406-BCB0-0E86E7001C67}" dt="2023-08-03T13:30:40.306" v="1058" actId="478"/>
          <ac:spMkLst>
            <pc:docMk/>
            <pc:sldMk cId="3308827358" sldId="281"/>
            <ac:spMk id="14" creationId="{CCCD6311-6950-E989-28BE-CFC64D3D7242}"/>
          </ac:spMkLst>
        </pc:spChg>
        <pc:spChg chg="del">
          <ac:chgData name="Lauren Kearney" userId="b4143d71-0b4c-487b-ad54-94c3c8f1ceb9" providerId="ADAL" clId="{5827562C-8222-4406-BCB0-0E86E7001C67}" dt="2023-08-03T13:30:40.306" v="1058" actId="478"/>
          <ac:spMkLst>
            <pc:docMk/>
            <pc:sldMk cId="3308827358" sldId="281"/>
            <ac:spMk id="17" creationId="{6E9AFC7E-2692-83FD-BBEC-282D50476E06}"/>
          </ac:spMkLst>
        </pc:spChg>
        <pc:spChg chg="del">
          <ac:chgData name="Lauren Kearney" userId="b4143d71-0b4c-487b-ad54-94c3c8f1ceb9" providerId="ADAL" clId="{5827562C-8222-4406-BCB0-0E86E7001C67}" dt="2023-08-03T13:30:44.643" v="1059" actId="478"/>
          <ac:spMkLst>
            <pc:docMk/>
            <pc:sldMk cId="3308827358" sldId="281"/>
            <ac:spMk id="20" creationId="{C8040C9C-A0F0-F739-27E9-D890E42BE3F7}"/>
          </ac:spMkLst>
        </pc:spChg>
        <pc:spChg chg="del">
          <ac:chgData name="Lauren Kearney" userId="b4143d71-0b4c-487b-ad54-94c3c8f1ceb9" providerId="ADAL" clId="{5827562C-8222-4406-BCB0-0E86E7001C67}" dt="2023-08-03T13:30:44.643" v="1059" actId="478"/>
          <ac:spMkLst>
            <pc:docMk/>
            <pc:sldMk cId="3308827358" sldId="281"/>
            <ac:spMk id="23" creationId="{BF82CEDF-0A56-D871-9895-248E33A8CC03}"/>
          </ac:spMkLst>
        </pc:spChg>
        <pc:picChg chg="add mod">
          <ac:chgData name="Lauren Kearney" userId="b4143d71-0b4c-487b-ad54-94c3c8f1ceb9" providerId="ADAL" clId="{5827562C-8222-4406-BCB0-0E86E7001C67}" dt="2023-08-03T13:31:08.851" v="1067" actId="1076"/>
          <ac:picMkLst>
            <pc:docMk/>
            <pc:sldMk cId="3308827358" sldId="281"/>
            <ac:picMk id="2" creationId="{F7E4B0A7-76FB-ADFE-E62F-AF96BEBAD214}"/>
          </ac:picMkLst>
        </pc:picChg>
        <pc:picChg chg="add mod">
          <ac:chgData name="Lauren Kearney" userId="b4143d71-0b4c-487b-ad54-94c3c8f1ceb9" providerId="ADAL" clId="{5827562C-8222-4406-BCB0-0E86E7001C67}" dt="2023-08-03T13:31:05.819" v="1066" actId="1076"/>
          <ac:picMkLst>
            <pc:docMk/>
            <pc:sldMk cId="3308827358" sldId="281"/>
            <ac:picMk id="6" creationId="{1457BE64-1F97-5144-4BB6-B56CD0258C14}"/>
          </ac:picMkLst>
        </pc:picChg>
        <pc:picChg chg="add mod">
          <ac:chgData name="Lauren Kearney" userId="b4143d71-0b4c-487b-ad54-94c3c8f1ceb9" providerId="ADAL" clId="{5827562C-8222-4406-BCB0-0E86E7001C67}" dt="2023-08-03T13:31:11.619" v="1068" actId="1076"/>
          <ac:picMkLst>
            <pc:docMk/>
            <pc:sldMk cId="3308827358" sldId="281"/>
            <ac:picMk id="8" creationId="{6E080117-BDF1-AB12-CCB4-26B3AE368F60}"/>
          </ac:picMkLst>
        </pc:picChg>
        <pc:picChg chg="add mod">
          <ac:chgData name="Lauren Kearney" userId="b4143d71-0b4c-487b-ad54-94c3c8f1ceb9" providerId="ADAL" clId="{5827562C-8222-4406-BCB0-0E86E7001C67}" dt="2023-08-03T13:31:14.275" v="1069" actId="1076"/>
          <ac:picMkLst>
            <pc:docMk/>
            <pc:sldMk cId="3308827358" sldId="281"/>
            <ac:picMk id="11" creationId="{C67BC388-7C47-24CA-6668-8C92A884AB2B}"/>
          </ac:picMkLst>
        </pc:picChg>
        <pc:picChg chg="del">
          <ac:chgData name="Lauren Kearney" userId="b4143d71-0b4c-487b-ad54-94c3c8f1ceb9" providerId="ADAL" clId="{5827562C-8222-4406-BCB0-0E86E7001C67}" dt="2023-08-03T13:30:40.306" v="1058" actId="478"/>
          <ac:picMkLst>
            <pc:docMk/>
            <pc:sldMk cId="3308827358" sldId="281"/>
            <ac:picMk id="13" creationId="{7E8C57D3-A7C2-1747-D10A-B5B6A5C3E726}"/>
          </ac:picMkLst>
        </pc:picChg>
        <pc:picChg chg="del">
          <ac:chgData name="Lauren Kearney" userId="b4143d71-0b4c-487b-ad54-94c3c8f1ceb9" providerId="ADAL" clId="{5827562C-8222-4406-BCB0-0E86E7001C67}" dt="2023-08-03T13:30:44.643" v="1059" actId="478"/>
          <ac:picMkLst>
            <pc:docMk/>
            <pc:sldMk cId="3308827358" sldId="281"/>
            <ac:picMk id="16" creationId="{54911982-7CFB-8579-C9DC-4DF4F2E40A88}"/>
          </ac:picMkLst>
        </pc:picChg>
        <pc:picChg chg="del">
          <ac:chgData name="Lauren Kearney" userId="b4143d71-0b4c-487b-ad54-94c3c8f1ceb9" providerId="ADAL" clId="{5827562C-8222-4406-BCB0-0E86E7001C67}" dt="2023-08-03T13:30:40.306" v="1058" actId="478"/>
          <ac:picMkLst>
            <pc:docMk/>
            <pc:sldMk cId="3308827358" sldId="281"/>
            <ac:picMk id="19" creationId="{99E3CB80-947F-6CCB-E1D7-20D0E10A6AC3}"/>
          </ac:picMkLst>
        </pc:picChg>
        <pc:picChg chg="del">
          <ac:chgData name="Lauren Kearney" userId="b4143d71-0b4c-487b-ad54-94c3c8f1ceb9" providerId="ADAL" clId="{5827562C-8222-4406-BCB0-0E86E7001C67}" dt="2023-08-03T13:30:44.643" v="1059" actId="478"/>
          <ac:picMkLst>
            <pc:docMk/>
            <pc:sldMk cId="3308827358" sldId="281"/>
            <ac:picMk id="22" creationId="{ACFA86E6-4460-D79B-5CA2-5067F9779C77}"/>
          </ac:picMkLst>
        </pc:picChg>
      </pc:sldChg>
      <pc:sldChg chg="addSp modSp add del mod">
        <pc:chgData name="Lauren Kearney" userId="b4143d71-0b4c-487b-ad54-94c3c8f1ceb9" providerId="ADAL" clId="{5827562C-8222-4406-BCB0-0E86E7001C67}" dt="2023-08-03T13:18:36.011" v="1015" actId="47"/>
        <pc:sldMkLst>
          <pc:docMk/>
          <pc:sldMk cId="4078654024" sldId="281"/>
        </pc:sldMkLst>
        <pc:spChg chg="add mod">
          <ac:chgData name="Lauren Kearney" userId="b4143d71-0b4c-487b-ad54-94c3c8f1ceb9" providerId="ADAL" clId="{5827562C-8222-4406-BCB0-0E86E7001C67}" dt="2023-08-03T13:02:12.961" v="884" actId="20577"/>
          <ac:spMkLst>
            <pc:docMk/>
            <pc:sldMk cId="4078654024" sldId="281"/>
            <ac:spMk id="2" creationId="{BA6E3253-19B4-8B74-B48E-D94141D4EB21}"/>
          </ac:spMkLst>
        </pc:spChg>
        <pc:spChg chg="add mod">
          <ac:chgData name="Lauren Kearney" userId="b4143d71-0b4c-487b-ad54-94c3c8f1ceb9" providerId="ADAL" clId="{5827562C-8222-4406-BCB0-0E86E7001C67}" dt="2023-08-03T13:02:52.705" v="920" actId="20577"/>
          <ac:spMkLst>
            <pc:docMk/>
            <pc:sldMk cId="4078654024" sldId="281"/>
            <ac:spMk id="6" creationId="{44B11875-FC6C-F182-23D2-A187BD5C7BC5}"/>
          </ac:spMkLst>
        </pc:spChg>
        <pc:spChg chg="add mod">
          <ac:chgData name="Lauren Kearney" userId="b4143d71-0b4c-487b-ad54-94c3c8f1ceb9" providerId="ADAL" clId="{5827562C-8222-4406-BCB0-0E86E7001C67}" dt="2023-08-03T13:03:58.872" v="954" actId="1076"/>
          <ac:spMkLst>
            <pc:docMk/>
            <pc:sldMk cId="4078654024" sldId="281"/>
            <ac:spMk id="8" creationId="{573BC635-A020-5D20-6B2A-B206A3BFA2FF}"/>
          </ac:spMkLst>
        </pc:spChg>
        <pc:spChg chg="mod">
          <ac:chgData name="Lauren Kearney" userId="b4143d71-0b4c-487b-ad54-94c3c8f1ceb9" providerId="ADAL" clId="{5827562C-8222-4406-BCB0-0E86E7001C67}" dt="2023-08-03T13:01:32.801" v="861" actId="20577"/>
          <ac:spMkLst>
            <pc:docMk/>
            <pc:sldMk cId="4078654024" sldId="281"/>
            <ac:spMk id="10" creationId="{700A7638-E19D-87BA-E2A3-2EC87358E12B}"/>
          </ac:spMkLst>
        </pc:spChg>
        <pc:spChg chg="add mod">
          <ac:chgData name="Lauren Kearney" userId="b4143d71-0b4c-487b-ad54-94c3c8f1ceb9" providerId="ADAL" clId="{5827562C-8222-4406-BCB0-0E86E7001C67}" dt="2023-08-03T13:07:51.575" v="978" actId="1076"/>
          <ac:spMkLst>
            <pc:docMk/>
            <pc:sldMk cId="4078654024" sldId="281"/>
            <ac:spMk id="11" creationId="{DA0CC4A6-DD9C-9557-173C-DFCA7011A929}"/>
          </ac:spMkLst>
        </pc:spChg>
        <pc:spChg chg="add mod">
          <ac:chgData name="Lauren Kearney" userId="b4143d71-0b4c-487b-ad54-94c3c8f1ceb9" providerId="ADAL" clId="{5827562C-8222-4406-BCB0-0E86E7001C67}" dt="2023-08-03T13:15:25.321" v="1014" actId="207"/>
          <ac:spMkLst>
            <pc:docMk/>
            <pc:sldMk cId="4078654024" sldId="281"/>
            <ac:spMk id="12" creationId="{5078C075-C7FD-6D83-0E6B-8F47D0686A18}"/>
          </ac:spMkLst>
        </pc:spChg>
        <pc:spChg chg="mod">
          <ac:chgData name="Lauren Kearney" userId="b4143d71-0b4c-487b-ad54-94c3c8f1ceb9" providerId="ADAL" clId="{5827562C-8222-4406-BCB0-0E86E7001C67}" dt="2023-08-03T13:03:58.872" v="954" actId="1076"/>
          <ac:spMkLst>
            <pc:docMk/>
            <pc:sldMk cId="4078654024" sldId="281"/>
            <ac:spMk id="17" creationId="{6E9AFC7E-2692-83FD-BBEC-282D50476E06}"/>
          </ac:spMkLst>
        </pc:spChg>
        <pc:spChg chg="mod">
          <ac:chgData name="Lauren Kearney" userId="b4143d71-0b4c-487b-ad54-94c3c8f1ceb9" providerId="ADAL" clId="{5827562C-8222-4406-BCB0-0E86E7001C67}" dt="2023-08-03T13:05:54.704" v="977" actId="1076"/>
          <ac:spMkLst>
            <pc:docMk/>
            <pc:sldMk cId="4078654024" sldId="281"/>
            <ac:spMk id="23" creationId="{BF82CEDF-0A56-D871-9895-248E33A8CC03}"/>
          </ac:spMkLst>
        </pc:spChg>
        <pc:picChg chg="mod modCrop">
          <ac:chgData name="Lauren Kearney" userId="b4143d71-0b4c-487b-ad54-94c3c8f1ceb9" providerId="ADAL" clId="{5827562C-8222-4406-BCB0-0E86E7001C67}" dt="2023-08-03T13:13:36.894" v="1009" actId="18131"/>
          <ac:picMkLst>
            <pc:docMk/>
            <pc:sldMk cId="4078654024" sldId="281"/>
            <ac:picMk id="9" creationId="{1FB7EB64-F06D-F205-6C91-931C3CB27568}"/>
          </ac:picMkLst>
        </pc:picChg>
        <pc:picChg chg="mod">
          <ac:chgData name="Lauren Kearney" userId="b4143d71-0b4c-487b-ad54-94c3c8f1ceb9" providerId="ADAL" clId="{5827562C-8222-4406-BCB0-0E86E7001C67}" dt="2023-08-03T13:03:54.832" v="953" actId="1076"/>
          <ac:picMkLst>
            <pc:docMk/>
            <pc:sldMk cId="4078654024" sldId="281"/>
            <ac:picMk id="16" creationId="{54911982-7CFB-8579-C9DC-4DF4F2E40A88}"/>
          </ac:picMkLst>
        </pc:picChg>
        <pc:picChg chg="mod">
          <ac:chgData name="Lauren Kearney" userId="b4143d71-0b4c-487b-ad54-94c3c8f1ceb9" providerId="ADAL" clId="{5827562C-8222-4406-BCB0-0E86E7001C67}" dt="2023-08-03T13:05:45.904" v="976" actId="1076"/>
          <ac:picMkLst>
            <pc:docMk/>
            <pc:sldMk cId="4078654024" sldId="281"/>
            <ac:picMk id="19" creationId="{99E3CB80-947F-6CCB-E1D7-20D0E10A6AC3}"/>
          </ac:picMkLst>
        </pc:picChg>
        <pc:picChg chg="mod">
          <ac:chgData name="Lauren Kearney" userId="b4143d71-0b4c-487b-ad54-94c3c8f1ceb9" providerId="ADAL" clId="{5827562C-8222-4406-BCB0-0E86E7001C67}" dt="2023-08-03T13:05:54.704" v="977" actId="1076"/>
          <ac:picMkLst>
            <pc:docMk/>
            <pc:sldMk cId="4078654024" sldId="281"/>
            <ac:picMk id="22" creationId="{ACFA86E6-4460-D79B-5CA2-5067F9779C77}"/>
          </ac:picMkLst>
        </pc:picChg>
      </pc:sldChg>
      <pc:sldChg chg="delSp modSp add mod">
        <pc:chgData name="Lauren Kearney" userId="b4143d71-0b4c-487b-ad54-94c3c8f1ceb9" providerId="ADAL" clId="{5827562C-8222-4406-BCB0-0E86E7001C67}" dt="2023-08-03T14:42:41.964" v="1329" actId="1076"/>
        <pc:sldMkLst>
          <pc:docMk/>
          <pc:sldMk cId="1829341761" sldId="282"/>
        </pc:sldMkLst>
        <pc:spChg chg="mod">
          <ac:chgData name="Lauren Kearney" userId="b4143d71-0b4c-487b-ad54-94c3c8f1ceb9" providerId="ADAL" clId="{5827562C-8222-4406-BCB0-0E86E7001C67}" dt="2023-08-03T14:19:58.685" v="1328" actId="114"/>
          <ac:spMkLst>
            <pc:docMk/>
            <pc:sldMk cId="1829341761" sldId="282"/>
            <ac:spMk id="10" creationId="{700A7638-E19D-87BA-E2A3-2EC87358E12B}"/>
          </ac:spMkLst>
        </pc:spChg>
        <pc:spChg chg="del">
          <ac:chgData name="Lauren Kearney" userId="b4143d71-0b4c-487b-ad54-94c3c8f1ceb9" providerId="ADAL" clId="{5827562C-8222-4406-BCB0-0E86E7001C67}" dt="2023-08-03T14:19:41.424" v="1312" actId="478"/>
          <ac:spMkLst>
            <pc:docMk/>
            <pc:sldMk cId="1829341761" sldId="282"/>
            <ac:spMk id="12" creationId="{BBA1602B-7F19-7B6A-82FA-8FB8D5B2A5C9}"/>
          </ac:spMkLst>
        </pc:spChg>
        <pc:picChg chg="del">
          <ac:chgData name="Lauren Kearney" userId="b4143d71-0b4c-487b-ad54-94c3c8f1ceb9" providerId="ADAL" clId="{5827562C-8222-4406-BCB0-0E86E7001C67}" dt="2023-08-03T14:18:31.353" v="1311" actId="478"/>
          <ac:picMkLst>
            <pc:docMk/>
            <pc:sldMk cId="1829341761" sldId="282"/>
            <ac:picMk id="2" creationId="{F7E4B0A7-76FB-ADFE-E62F-AF96BEBAD214}"/>
          </ac:picMkLst>
        </pc:picChg>
        <pc:picChg chg="del">
          <ac:chgData name="Lauren Kearney" userId="b4143d71-0b4c-487b-ad54-94c3c8f1ceb9" providerId="ADAL" clId="{5827562C-8222-4406-BCB0-0E86E7001C67}" dt="2023-08-03T14:18:31.353" v="1311" actId="478"/>
          <ac:picMkLst>
            <pc:docMk/>
            <pc:sldMk cId="1829341761" sldId="282"/>
            <ac:picMk id="6" creationId="{1457BE64-1F97-5144-4BB6-B56CD0258C14}"/>
          </ac:picMkLst>
        </pc:picChg>
        <pc:picChg chg="del">
          <ac:chgData name="Lauren Kearney" userId="b4143d71-0b4c-487b-ad54-94c3c8f1ceb9" providerId="ADAL" clId="{5827562C-8222-4406-BCB0-0E86E7001C67}" dt="2023-08-03T14:18:31.353" v="1311" actId="478"/>
          <ac:picMkLst>
            <pc:docMk/>
            <pc:sldMk cId="1829341761" sldId="282"/>
            <ac:picMk id="8" creationId="{6E080117-BDF1-AB12-CCB4-26B3AE368F60}"/>
          </ac:picMkLst>
        </pc:picChg>
        <pc:picChg chg="mod">
          <ac:chgData name="Lauren Kearney" userId="b4143d71-0b4c-487b-ad54-94c3c8f1ceb9" providerId="ADAL" clId="{5827562C-8222-4406-BCB0-0E86E7001C67}" dt="2023-08-03T14:42:41.964" v="1329" actId="1076"/>
          <ac:picMkLst>
            <pc:docMk/>
            <pc:sldMk cId="1829341761" sldId="282"/>
            <ac:picMk id="9" creationId="{1FB7EB64-F06D-F205-6C91-931C3CB27568}"/>
          </ac:picMkLst>
        </pc:picChg>
        <pc:picChg chg="del">
          <ac:chgData name="Lauren Kearney" userId="b4143d71-0b4c-487b-ad54-94c3c8f1ceb9" providerId="ADAL" clId="{5827562C-8222-4406-BCB0-0E86E7001C67}" dt="2023-08-03T14:18:31.353" v="1311" actId="478"/>
          <ac:picMkLst>
            <pc:docMk/>
            <pc:sldMk cId="1829341761" sldId="282"/>
            <ac:picMk id="11" creationId="{C67BC388-7C47-24CA-6668-8C92A884AB2B}"/>
          </ac:picMkLst>
        </pc:picChg>
      </pc:sldChg>
    </pc:docChg>
  </pc:docChgLst>
  <pc:docChgLst>
    <pc:chgData name="Lauren Kearney" userId="b4143d71-0b4c-487b-ad54-94c3c8f1ceb9" providerId="ADAL" clId="{23073179-AC18-4004-A582-5058C77BE319}"/>
    <pc:docChg chg="custSel modSld">
      <pc:chgData name="Lauren Kearney" userId="b4143d71-0b4c-487b-ad54-94c3c8f1ceb9" providerId="ADAL" clId="{23073179-AC18-4004-A582-5058C77BE319}" dt="2023-12-21T13:09:58.065" v="22" actId="20577"/>
      <pc:docMkLst>
        <pc:docMk/>
      </pc:docMkLst>
      <pc:sldChg chg="modSp mod">
        <pc:chgData name="Lauren Kearney" userId="b4143d71-0b4c-487b-ad54-94c3c8f1ceb9" providerId="ADAL" clId="{23073179-AC18-4004-A582-5058C77BE319}" dt="2023-12-19T12:36:57.533" v="1" actId="113"/>
        <pc:sldMkLst>
          <pc:docMk/>
          <pc:sldMk cId="380473199" sldId="269"/>
        </pc:sldMkLst>
        <pc:spChg chg="mod">
          <ac:chgData name="Lauren Kearney" userId="b4143d71-0b4c-487b-ad54-94c3c8f1ceb9" providerId="ADAL" clId="{23073179-AC18-4004-A582-5058C77BE319}" dt="2023-12-19T12:36:57.533" v="1" actId="113"/>
          <ac:spMkLst>
            <pc:docMk/>
            <pc:sldMk cId="380473199" sldId="269"/>
            <ac:spMk id="8" creationId="{1D802D75-4751-4BB2-B5BD-7B9278E0C5BA}"/>
          </ac:spMkLst>
        </pc:spChg>
      </pc:sldChg>
      <pc:sldChg chg="modSp">
        <pc:chgData name="Lauren Kearney" userId="b4143d71-0b4c-487b-ad54-94c3c8f1ceb9" providerId="ADAL" clId="{23073179-AC18-4004-A582-5058C77BE319}" dt="2023-12-19T12:39:08.322" v="3"/>
        <pc:sldMkLst>
          <pc:docMk/>
          <pc:sldMk cId="2808280998" sldId="270"/>
        </pc:sldMkLst>
        <pc:graphicFrameChg chg="mod">
          <ac:chgData name="Lauren Kearney" userId="b4143d71-0b4c-487b-ad54-94c3c8f1ceb9" providerId="ADAL" clId="{23073179-AC18-4004-A582-5058C77BE319}" dt="2023-12-19T12:39:08.322" v="3"/>
          <ac:graphicFrameMkLst>
            <pc:docMk/>
            <pc:sldMk cId="2808280998" sldId="270"/>
            <ac:graphicFrameMk id="6" creationId="{00000000-0000-0000-0000-000000000000}"/>
          </ac:graphicFrameMkLst>
        </pc:graphicFrameChg>
      </pc:sldChg>
      <pc:sldChg chg="modSp mod">
        <pc:chgData name="Lauren Kearney" userId="b4143d71-0b4c-487b-ad54-94c3c8f1ceb9" providerId="ADAL" clId="{23073179-AC18-4004-A582-5058C77BE319}" dt="2023-12-19T12:41:04.488" v="5" actId="33524"/>
        <pc:sldMkLst>
          <pc:docMk/>
          <pc:sldMk cId="174773752" sldId="276"/>
        </pc:sldMkLst>
        <pc:spChg chg="mod">
          <ac:chgData name="Lauren Kearney" userId="b4143d71-0b4c-487b-ad54-94c3c8f1ceb9" providerId="ADAL" clId="{23073179-AC18-4004-A582-5058C77BE319}" dt="2023-12-19T12:41:04.488" v="5" actId="33524"/>
          <ac:spMkLst>
            <pc:docMk/>
            <pc:sldMk cId="174773752" sldId="276"/>
            <ac:spMk id="23" creationId="{BF82CEDF-0A56-D871-9895-248E33A8CC03}"/>
          </ac:spMkLst>
        </pc:spChg>
      </pc:sldChg>
      <pc:sldChg chg="modSp mod delCm">
        <pc:chgData name="Lauren Kearney" userId="b4143d71-0b4c-487b-ad54-94c3c8f1ceb9" providerId="ADAL" clId="{23073179-AC18-4004-A582-5058C77BE319}" dt="2023-12-19T12:44:48.487" v="19" actId="2085"/>
        <pc:sldMkLst>
          <pc:docMk/>
          <pc:sldMk cId="1829341761" sldId="282"/>
        </pc:sldMkLst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2" creationId="{01145EDE-9AD8-F162-F87D-549B064FC79E}"/>
          </ac:spMkLst>
        </pc:spChg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6" creationId="{FDB3A523-3E7B-15CB-EBAD-5F8D947C636E}"/>
          </ac:spMkLst>
        </pc:spChg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8" creationId="{2A382D4B-85A9-18B0-1725-0F2FC4463FE4}"/>
          </ac:spMkLst>
        </pc:spChg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11" creationId="{62144B8B-122F-FC5E-0AFA-7E0EA440A2D2}"/>
          </ac:spMkLst>
        </pc:spChg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12" creationId="{BEC91E5A-9F53-A16B-197A-261F571D351A}"/>
          </ac:spMkLst>
        </pc:spChg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13" creationId="{F4112822-C82F-3BFD-0C26-C15AE7C16A81}"/>
          </ac:spMkLst>
        </pc:spChg>
        <pc:spChg chg="mod">
          <ac:chgData name="Lauren Kearney" userId="b4143d71-0b4c-487b-ad54-94c3c8f1ceb9" providerId="ADAL" clId="{23073179-AC18-4004-A582-5058C77BE319}" dt="2023-12-19T12:44:48.487" v="19" actId="2085"/>
          <ac:spMkLst>
            <pc:docMk/>
            <pc:sldMk cId="1829341761" sldId="282"/>
            <ac:spMk id="14" creationId="{EAE059D8-B717-3649-52BD-821C5511921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23073179-AC18-4004-A582-5058C77BE319}" dt="2023-12-19T12:38:46.053" v="2"/>
              <pc2:cmMkLst xmlns:pc2="http://schemas.microsoft.com/office/powerpoint/2019/9/main/command">
                <pc:docMk/>
                <pc:sldMk cId="1829341761" sldId="282"/>
                <pc2:cmMk id="{DEA257FC-32D4-4AD0-83C1-719FF2ADE306}"/>
              </pc2:cmMkLst>
            </pc226:cmChg>
          </p:ext>
        </pc:extLst>
      </pc:sldChg>
      <pc:sldChg chg="addSp delSp modSp mod">
        <pc:chgData name="Lauren Kearney" userId="b4143d71-0b4c-487b-ad54-94c3c8f1ceb9" providerId="ADAL" clId="{23073179-AC18-4004-A582-5058C77BE319}" dt="2023-12-21T13:09:58.065" v="22" actId="20577"/>
        <pc:sldMkLst>
          <pc:docMk/>
          <pc:sldMk cId="3508858366" sldId="290"/>
        </pc:sldMkLst>
        <pc:spChg chg="mod">
          <ac:chgData name="Lauren Kearney" userId="b4143d71-0b4c-487b-ad54-94c3c8f1ceb9" providerId="ADAL" clId="{23073179-AC18-4004-A582-5058C77BE319}" dt="2023-12-21T13:09:58.065" v="22" actId="20577"/>
          <ac:spMkLst>
            <pc:docMk/>
            <pc:sldMk cId="3508858366" sldId="290"/>
            <ac:spMk id="2" creationId="{03064DB4-B221-4986-7EC0-F6530005DCEC}"/>
          </ac:spMkLst>
        </pc:spChg>
        <pc:picChg chg="add mod">
          <ac:chgData name="Lauren Kearney" userId="b4143d71-0b4c-487b-ad54-94c3c8f1ceb9" providerId="ADAL" clId="{23073179-AC18-4004-A582-5058C77BE319}" dt="2023-12-19T12:43:37.085" v="10" actId="1076"/>
          <ac:picMkLst>
            <pc:docMk/>
            <pc:sldMk cId="3508858366" sldId="290"/>
            <ac:picMk id="8" creationId="{BEDA930C-A77E-98BB-6F9F-348CA60E9AC8}"/>
          </ac:picMkLst>
        </pc:picChg>
        <pc:picChg chg="del">
          <ac:chgData name="Lauren Kearney" userId="b4143d71-0b4c-487b-ad54-94c3c8f1ceb9" providerId="ADAL" clId="{23073179-AC18-4004-A582-5058C77BE319}" dt="2023-12-19T12:43:29.138" v="6" actId="478"/>
          <ac:picMkLst>
            <pc:docMk/>
            <pc:sldMk cId="3508858366" sldId="290"/>
            <ac:picMk id="10" creationId="{86DCB48A-3A68-D5B8-E4DB-C48D23E837B2}"/>
          </ac:picMkLst>
        </pc:picChg>
      </pc:sldChg>
      <pc:sldChg chg="modSp mod">
        <pc:chgData name="Lauren Kearney" userId="b4143d71-0b4c-487b-ad54-94c3c8f1ceb9" providerId="ADAL" clId="{23073179-AC18-4004-A582-5058C77BE319}" dt="2023-12-19T12:46:06.195" v="20" actId="207"/>
        <pc:sldMkLst>
          <pc:docMk/>
          <pc:sldMk cId="1157878653" sldId="296"/>
        </pc:sldMkLst>
        <pc:spChg chg="mod">
          <ac:chgData name="Lauren Kearney" userId="b4143d71-0b4c-487b-ad54-94c3c8f1ceb9" providerId="ADAL" clId="{23073179-AC18-4004-A582-5058C77BE319}" dt="2023-12-19T12:46:06.195" v="20" actId="207"/>
          <ac:spMkLst>
            <pc:docMk/>
            <pc:sldMk cId="1157878653" sldId="296"/>
            <ac:spMk id="11" creationId="{9F0AF112-68BA-5D9E-F464-CB27B5E33BEF}"/>
          </ac:spMkLst>
        </pc:spChg>
      </pc:sldChg>
      <pc:sldChg chg="delCm">
        <pc:chgData name="Lauren Kearney" userId="b4143d71-0b4c-487b-ad54-94c3c8f1ceb9" providerId="ADAL" clId="{23073179-AC18-4004-A582-5058C77BE319}" dt="2023-12-19T12:40:49.979" v="4"/>
        <pc:sldMkLst>
          <pc:docMk/>
          <pc:sldMk cId="2710010022" sldId="29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23073179-AC18-4004-A582-5058C77BE319}" dt="2023-12-19T12:40:49.979" v="4"/>
              <pc2:cmMkLst xmlns:pc2="http://schemas.microsoft.com/office/powerpoint/2019/9/main/command">
                <pc:docMk/>
                <pc:sldMk cId="2710010022" sldId="297"/>
                <pc2:cmMk id="{3DDA228E-2145-4740-8F04-592F00583A07}"/>
              </pc2:cmMkLst>
            </pc226:cmChg>
          </p:ext>
        </pc:extLst>
      </pc:sldChg>
    </pc:docChg>
  </pc:docChgLst>
  <pc:docChgLst>
    <pc:chgData name="Tina Renshaw BA Hons (Oxon), MA (Oxon), PGCE, PGCHRM" userId="S::tina.renshaw@esbuk.org::94dc95e1-b3b7-4783-9628-eae13940e46e" providerId="AD" clId="Web-{E0021E27-A52B-AAE6-65DA-D21B2E87F545}"/>
    <pc:docChg chg="mod modSld">
      <pc:chgData name="Tina Renshaw BA Hons (Oxon), MA (Oxon), PGCE, PGCHRM" userId="S::tina.renshaw@esbuk.org::94dc95e1-b3b7-4783-9628-eae13940e46e" providerId="AD" clId="Web-{E0021E27-A52B-AAE6-65DA-D21B2E87F545}" dt="2023-09-07T10:27:56.261" v="161"/>
      <pc:docMkLst>
        <pc:docMk/>
      </pc:docMkLst>
      <pc:sldChg chg="modSp">
        <pc:chgData name="Tina Renshaw BA Hons (Oxon), MA (Oxon), PGCE, PGCHRM" userId="S::tina.renshaw@esbuk.org::94dc95e1-b3b7-4783-9628-eae13940e46e" providerId="AD" clId="Web-{E0021E27-A52B-AAE6-65DA-D21B2E87F545}" dt="2023-09-07T10:23:12.464" v="137" actId="1076"/>
        <pc:sldMkLst>
          <pc:docMk/>
          <pc:sldMk cId="174773752" sldId="276"/>
        </pc:sldMkLst>
        <pc:spChg chg="mod">
          <ac:chgData name="Tina Renshaw BA Hons (Oxon), MA (Oxon), PGCE, PGCHRM" userId="S::tina.renshaw@esbuk.org::94dc95e1-b3b7-4783-9628-eae13940e46e" providerId="AD" clId="Web-{E0021E27-A52B-AAE6-65DA-D21B2E87F545}" dt="2023-09-07T10:23:12.464" v="137" actId="1076"/>
          <ac:spMkLst>
            <pc:docMk/>
            <pc:sldMk cId="174773752" sldId="276"/>
            <ac:spMk id="23" creationId="{BF82CEDF-0A56-D871-9895-248E33A8CC03}"/>
          </ac:spMkLst>
        </pc:spChg>
      </pc:sldChg>
      <pc:sldChg chg="modSp">
        <pc:chgData name="Tina Renshaw BA Hons (Oxon), MA (Oxon), PGCE, PGCHRM" userId="S::tina.renshaw@esbuk.org::94dc95e1-b3b7-4783-9628-eae13940e46e" providerId="AD" clId="Web-{E0021E27-A52B-AAE6-65DA-D21B2E87F545}" dt="2023-09-07T10:26:53.570" v="160" actId="20577"/>
        <pc:sldMkLst>
          <pc:docMk/>
          <pc:sldMk cId="844304505" sldId="279"/>
        </pc:sldMkLst>
        <pc:spChg chg="mod">
          <ac:chgData name="Tina Renshaw BA Hons (Oxon), MA (Oxon), PGCE, PGCHRM" userId="S::tina.renshaw@esbuk.org::94dc95e1-b3b7-4783-9628-eae13940e46e" providerId="AD" clId="Web-{E0021E27-A52B-AAE6-65DA-D21B2E87F545}" dt="2023-09-07T10:26:53.570" v="160" actId="20577"/>
          <ac:spMkLst>
            <pc:docMk/>
            <pc:sldMk cId="844304505" sldId="279"/>
            <ac:spMk id="6" creationId="{3C01BAE3-5B61-4AFB-7F34-C62669E484F7}"/>
          </ac:spMkLst>
        </pc:spChg>
      </pc:sldChg>
      <pc:sldChg chg="modSp">
        <pc:chgData name="Tina Renshaw BA Hons (Oxon), MA (Oxon), PGCE, PGCHRM" userId="S::tina.renshaw@esbuk.org::94dc95e1-b3b7-4783-9628-eae13940e46e" providerId="AD" clId="Web-{E0021E27-A52B-AAE6-65DA-D21B2E87F545}" dt="2023-09-07T10:22:18.164" v="115"/>
        <pc:sldMkLst>
          <pc:docMk/>
          <pc:sldMk cId="1788874874" sldId="280"/>
        </pc:sldMkLst>
        <pc:graphicFrameChg chg="mod modGraphic">
          <ac:chgData name="Tina Renshaw BA Hons (Oxon), MA (Oxon), PGCE, PGCHRM" userId="S::tina.renshaw@esbuk.org::94dc95e1-b3b7-4783-9628-eae13940e46e" providerId="AD" clId="Web-{E0021E27-A52B-AAE6-65DA-D21B2E87F545}" dt="2023-09-07T10:22:18.164" v="115"/>
          <ac:graphicFrameMkLst>
            <pc:docMk/>
            <pc:sldMk cId="1788874874" sldId="280"/>
            <ac:graphicFrameMk id="6" creationId="{6694D5C9-92A7-5B10-473D-2D5EC8FD5EF2}"/>
          </ac:graphicFrameMkLst>
        </pc:graphicFrameChg>
      </pc:sldChg>
      <pc:sldChg chg="modSp addCm">
        <pc:chgData name="Tina Renshaw BA Hons (Oxon), MA (Oxon), PGCE, PGCHRM" userId="S::tina.renshaw@esbuk.org::94dc95e1-b3b7-4783-9628-eae13940e46e" providerId="AD" clId="Web-{E0021E27-A52B-AAE6-65DA-D21B2E87F545}" dt="2023-09-07T10:25:07.533" v="158" actId="20577"/>
        <pc:sldMkLst>
          <pc:docMk/>
          <pc:sldMk cId="1829341761" sldId="282"/>
        </pc:sldMkLst>
        <pc:spChg chg="mod">
          <ac:chgData name="Tina Renshaw BA Hons (Oxon), MA (Oxon), PGCE, PGCHRM" userId="S::tina.renshaw@esbuk.org::94dc95e1-b3b7-4783-9628-eae13940e46e" providerId="AD" clId="Web-{E0021E27-A52B-AAE6-65DA-D21B2E87F545}" dt="2023-09-07T10:25:07.533" v="158" actId="20577"/>
          <ac:spMkLst>
            <pc:docMk/>
            <pc:sldMk cId="1829341761" sldId="282"/>
            <ac:spMk id="2" creationId="{01145EDE-9AD8-F162-F87D-549B064FC79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S::tina.renshaw@esbuk.org::94dc95e1-b3b7-4783-9628-eae13940e46e" providerId="AD" clId="Web-{E0021E27-A52B-AAE6-65DA-D21B2E87F545}" dt="2023-09-07T10:24:31.781" v="157"/>
              <pc2:cmMkLst xmlns:pc2="http://schemas.microsoft.com/office/powerpoint/2019/9/main/command">
                <pc:docMk/>
                <pc:sldMk cId="1829341761" sldId="282"/>
                <pc2:cmMk id="{DEA257FC-32D4-4AD0-83C1-719FF2ADE306}"/>
              </pc2:cmMkLst>
            </pc226:cmChg>
          </p:ext>
        </pc:extLst>
      </pc:sldChg>
      <pc:sldChg chg="addCm">
        <pc:chgData name="Tina Renshaw BA Hons (Oxon), MA (Oxon), PGCE, PGCHRM" userId="S::tina.renshaw@esbuk.org::94dc95e1-b3b7-4783-9628-eae13940e46e" providerId="AD" clId="Web-{E0021E27-A52B-AAE6-65DA-D21B2E87F545}" dt="2023-09-07T10:27:56.261" v="161"/>
        <pc:sldMkLst>
          <pc:docMk/>
          <pc:sldMk cId="2710010022" sldId="29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S::tina.renshaw@esbuk.org::94dc95e1-b3b7-4783-9628-eae13940e46e" providerId="AD" clId="Web-{E0021E27-A52B-AAE6-65DA-D21B2E87F545}" dt="2023-09-07T10:27:56.261" v="161"/>
              <pc2:cmMkLst xmlns:pc2="http://schemas.microsoft.com/office/powerpoint/2019/9/main/command">
                <pc:docMk/>
                <pc:sldMk cId="2710010022" sldId="297"/>
                <pc2:cmMk id="{3DDA228E-2145-4740-8F04-592F00583A07}"/>
              </pc2:cmMkLst>
            </pc226:cmChg>
          </p:ext>
        </pc:extLst>
      </pc:sldChg>
    </pc:docChg>
  </pc:docChgLst>
  <pc:docChgLst>
    <pc:chgData name="Anna Domaszek" userId="7c82275e-a041-43cf-b710-05cbbfe64089" providerId="ADAL" clId="{F97A014E-7A84-4D1B-9E07-E43129850F1B}"/>
    <pc:docChg chg="undo custSel modSld">
      <pc:chgData name="Anna Domaszek" userId="7c82275e-a041-43cf-b710-05cbbfe64089" providerId="ADAL" clId="{F97A014E-7A84-4D1B-9E07-E43129850F1B}" dt="2023-12-01T10:35:53.094" v="93" actId="20577"/>
      <pc:docMkLst>
        <pc:docMk/>
      </pc:docMkLst>
      <pc:sldChg chg="addSp modSp mod">
        <pc:chgData name="Anna Domaszek" userId="7c82275e-a041-43cf-b710-05cbbfe64089" providerId="ADAL" clId="{F97A014E-7A84-4D1B-9E07-E43129850F1B}" dt="2023-12-01T09:50:54.139" v="70" actId="20577"/>
        <pc:sldMkLst>
          <pc:docMk/>
          <pc:sldMk cId="380473199" sldId="269"/>
        </pc:sldMkLst>
        <pc:spChg chg="mod">
          <ac:chgData name="Anna Domaszek" userId="7c82275e-a041-43cf-b710-05cbbfe64089" providerId="ADAL" clId="{F97A014E-7A84-4D1B-9E07-E43129850F1B}" dt="2023-12-01T09:50:54.139" v="70" actId="20577"/>
          <ac:spMkLst>
            <pc:docMk/>
            <pc:sldMk cId="380473199" sldId="269"/>
            <ac:spMk id="8" creationId="{1D802D75-4751-4BB2-B5BD-7B9278E0C5BA}"/>
          </ac:spMkLst>
        </pc:spChg>
        <pc:picChg chg="add mod">
          <ac:chgData name="Anna Domaszek" userId="7c82275e-a041-43cf-b710-05cbbfe64089" providerId="ADAL" clId="{F97A014E-7A84-4D1B-9E07-E43129850F1B}" dt="2023-12-01T09:41:34.919" v="2" actId="34135"/>
          <ac:picMkLst>
            <pc:docMk/>
            <pc:sldMk cId="380473199" sldId="269"/>
            <ac:picMk id="7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6:19.262" v="5" actId="34135"/>
        <pc:sldMkLst>
          <pc:docMk/>
          <pc:sldMk cId="2808280998" sldId="270"/>
        </pc:sldMkLst>
        <pc:picChg chg="add mod">
          <ac:chgData name="Anna Domaszek" userId="7c82275e-a041-43cf-b710-05cbbfe64089" providerId="ADAL" clId="{F97A014E-7A84-4D1B-9E07-E43129850F1B}" dt="2023-12-01T09:46:19.262" v="5" actId="34135"/>
          <ac:picMkLst>
            <pc:docMk/>
            <pc:sldMk cId="2808280998" sldId="270"/>
            <ac:picMk id="8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6:37.813" v="11" actId="34135"/>
        <pc:sldMkLst>
          <pc:docMk/>
          <pc:sldMk cId="174773752" sldId="276"/>
        </pc:sldMkLst>
        <pc:picChg chg="add mod">
          <ac:chgData name="Anna Domaszek" userId="7c82275e-a041-43cf-b710-05cbbfe64089" providerId="ADAL" clId="{F97A014E-7A84-4D1B-9E07-E43129850F1B}" dt="2023-12-01T09:46:37.813" v="11" actId="34135"/>
          <ac:picMkLst>
            <pc:docMk/>
            <pc:sldMk cId="174773752" sldId="276"/>
            <ac:picMk id="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7:18.096" v="23" actId="34135"/>
        <pc:sldMkLst>
          <pc:docMk/>
          <pc:sldMk cId="4096887092" sldId="277"/>
        </pc:sldMkLst>
        <pc:picChg chg="add mod">
          <ac:chgData name="Anna Domaszek" userId="7c82275e-a041-43cf-b710-05cbbfe64089" providerId="ADAL" clId="{F97A014E-7A84-4D1B-9E07-E43129850F1B}" dt="2023-12-01T09:47:18.096" v="23" actId="34135"/>
          <ac:picMkLst>
            <pc:docMk/>
            <pc:sldMk cId="4096887092" sldId="277"/>
            <ac:picMk id="8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8:02.742" v="36" actId="34135"/>
        <pc:sldMkLst>
          <pc:docMk/>
          <pc:sldMk cId="1335552370" sldId="278"/>
        </pc:sldMkLst>
        <pc:picChg chg="add mod">
          <ac:chgData name="Anna Domaszek" userId="7c82275e-a041-43cf-b710-05cbbfe64089" providerId="ADAL" clId="{F97A014E-7A84-4D1B-9E07-E43129850F1B}" dt="2023-12-01T09:48:02.742" v="36" actId="34135"/>
          <ac:picMkLst>
            <pc:docMk/>
            <pc:sldMk cId="1335552370" sldId="278"/>
            <ac:picMk id="1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9:18.945" v="59" actId="34135"/>
        <pc:sldMkLst>
          <pc:docMk/>
          <pc:sldMk cId="844304505" sldId="279"/>
        </pc:sldMkLst>
        <pc:picChg chg="add mod">
          <ac:chgData name="Anna Domaszek" userId="7c82275e-a041-43cf-b710-05cbbfe64089" providerId="ADAL" clId="{F97A014E-7A84-4D1B-9E07-E43129850F1B}" dt="2023-12-01T09:49:18.945" v="59" actId="34135"/>
          <ac:picMkLst>
            <pc:docMk/>
            <pc:sldMk cId="844304505" sldId="279"/>
            <ac:picMk id="7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6:29.195" v="8" actId="34135"/>
        <pc:sldMkLst>
          <pc:docMk/>
          <pc:sldMk cId="1788874874" sldId="280"/>
        </pc:sldMkLst>
        <pc:picChg chg="add mod">
          <ac:chgData name="Anna Domaszek" userId="7c82275e-a041-43cf-b710-05cbbfe64089" providerId="ADAL" clId="{F97A014E-7A84-4D1B-9E07-E43129850F1B}" dt="2023-12-01T09:46:29.195" v="8" actId="34135"/>
          <ac:picMkLst>
            <pc:docMk/>
            <pc:sldMk cId="1788874874" sldId="280"/>
            <ac:picMk id="8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6:50.109" v="14" actId="34135"/>
        <pc:sldMkLst>
          <pc:docMk/>
          <pc:sldMk cId="3308827358" sldId="281"/>
        </pc:sldMkLst>
        <pc:picChg chg="add mod">
          <ac:chgData name="Anna Domaszek" userId="7c82275e-a041-43cf-b710-05cbbfe64089" providerId="ADAL" clId="{F97A014E-7A84-4D1B-9E07-E43129850F1B}" dt="2023-12-01T09:46:50.109" v="14" actId="34135"/>
          <ac:picMkLst>
            <pc:docMk/>
            <pc:sldMk cId="3308827358" sldId="281"/>
            <ac:picMk id="13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10:35:53.094" v="93" actId="20577"/>
        <pc:sldMkLst>
          <pc:docMk/>
          <pc:sldMk cId="1829341761" sldId="282"/>
        </pc:sldMkLst>
        <pc:spChg chg="mod">
          <ac:chgData name="Anna Domaszek" userId="7c82275e-a041-43cf-b710-05cbbfe64089" providerId="ADAL" clId="{F97A014E-7A84-4D1B-9E07-E43129850F1B}" dt="2023-12-01T09:58:14.096" v="88" actId="6549"/>
          <ac:spMkLst>
            <pc:docMk/>
            <pc:sldMk cId="1829341761" sldId="282"/>
            <ac:spMk id="6" creationId="{FDB3A523-3E7B-15CB-EBAD-5F8D947C636E}"/>
          </ac:spMkLst>
        </pc:spChg>
        <pc:spChg chg="mod">
          <ac:chgData name="Anna Domaszek" userId="7c82275e-a041-43cf-b710-05cbbfe64089" providerId="ADAL" clId="{F97A014E-7A84-4D1B-9E07-E43129850F1B}" dt="2023-12-01T10:35:53.094" v="93" actId="20577"/>
          <ac:spMkLst>
            <pc:docMk/>
            <pc:sldMk cId="1829341761" sldId="282"/>
            <ac:spMk id="10" creationId="{700A7638-E19D-87BA-E2A3-2EC87358E12B}"/>
          </ac:spMkLst>
        </pc:spChg>
        <pc:spChg chg="mod">
          <ac:chgData name="Anna Domaszek" userId="7c82275e-a041-43cf-b710-05cbbfe64089" providerId="ADAL" clId="{F97A014E-7A84-4D1B-9E07-E43129850F1B}" dt="2023-12-01T09:54:37.359" v="75" actId="20577"/>
          <ac:spMkLst>
            <pc:docMk/>
            <pc:sldMk cId="1829341761" sldId="282"/>
            <ac:spMk id="11" creationId="{62144B8B-122F-FC5E-0AFA-7E0EA440A2D2}"/>
          </ac:spMkLst>
        </pc:spChg>
        <pc:spChg chg="mod">
          <ac:chgData name="Anna Domaszek" userId="7c82275e-a041-43cf-b710-05cbbfe64089" providerId="ADAL" clId="{F97A014E-7A84-4D1B-9E07-E43129850F1B}" dt="2023-12-01T09:55:45.889" v="87" actId="20577"/>
          <ac:spMkLst>
            <pc:docMk/>
            <pc:sldMk cId="1829341761" sldId="282"/>
            <ac:spMk id="12" creationId="{BEC91E5A-9F53-A16B-197A-261F571D351A}"/>
          </ac:spMkLst>
        </pc:spChg>
        <pc:picChg chg="add mod">
          <ac:chgData name="Anna Domaszek" userId="7c82275e-a041-43cf-b710-05cbbfe64089" providerId="ADAL" clId="{F97A014E-7A84-4D1B-9E07-E43129850F1B}" dt="2023-12-01T09:47:00.233" v="17" actId="34135"/>
          <ac:picMkLst>
            <pc:docMk/>
            <pc:sldMk cId="1829341761" sldId="282"/>
            <ac:picMk id="15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7:09.222" v="20" actId="34135"/>
        <pc:sldMkLst>
          <pc:docMk/>
          <pc:sldMk cId="1159897686" sldId="283"/>
        </pc:sldMkLst>
        <pc:picChg chg="add mod">
          <ac:chgData name="Anna Domaszek" userId="7c82275e-a041-43cf-b710-05cbbfe64089" providerId="ADAL" clId="{F97A014E-7A84-4D1B-9E07-E43129850F1B}" dt="2023-12-01T09:47:09.222" v="20" actId="34135"/>
          <ac:picMkLst>
            <pc:docMk/>
            <pc:sldMk cId="1159897686" sldId="283"/>
            <ac:picMk id="6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7:35.940" v="29" actId="34135"/>
        <pc:sldMkLst>
          <pc:docMk/>
          <pc:sldMk cId="2454603341" sldId="284"/>
        </pc:sldMkLst>
        <pc:picChg chg="add mod">
          <ac:chgData name="Anna Domaszek" userId="7c82275e-a041-43cf-b710-05cbbfe64089" providerId="ADAL" clId="{F97A014E-7A84-4D1B-9E07-E43129850F1B}" dt="2023-12-01T09:47:35.940" v="29" actId="34135"/>
          <ac:picMkLst>
            <pc:docMk/>
            <pc:sldMk cId="2454603341" sldId="284"/>
            <ac:picMk id="6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7:27.423" v="26" actId="34135"/>
        <pc:sldMkLst>
          <pc:docMk/>
          <pc:sldMk cId="1241455955" sldId="285"/>
        </pc:sldMkLst>
        <pc:picChg chg="add mod">
          <ac:chgData name="Anna Domaszek" userId="7c82275e-a041-43cf-b710-05cbbfe64089" providerId="ADAL" clId="{F97A014E-7A84-4D1B-9E07-E43129850F1B}" dt="2023-12-01T09:47:27.423" v="26" actId="34135"/>
          <ac:picMkLst>
            <pc:docMk/>
            <pc:sldMk cId="1241455955" sldId="285"/>
            <ac:picMk id="7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7:47.797" v="32" actId="34135"/>
        <pc:sldMkLst>
          <pc:docMk/>
          <pc:sldMk cId="4212387395" sldId="287"/>
        </pc:sldMkLst>
        <pc:picChg chg="add mod">
          <ac:chgData name="Anna Domaszek" userId="7c82275e-a041-43cf-b710-05cbbfe64089" providerId="ADAL" clId="{F97A014E-7A84-4D1B-9E07-E43129850F1B}" dt="2023-12-01T09:47:47.797" v="32" actId="34135"/>
          <ac:picMkLst>
            <pc:docMk/>
            <pc:sldMk cId="4212387395" sldId="287"/>
            <ac:picMk id="6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8:11.510" v="39" actId="34135"/>
        <pc:sldMkLst>
          <pc:docMk/>
          <pc:sldMk cId="2040979478" sldId="288"/>
        </pc:sldMkLst>
        <pc:picChg chg="add mod">
          <ac:chgData name="Anna Domaszek" userId="7c82275e-a041-43cf-b710-05cbbfe64089" providerId="ADAL" clId="{F97A014E-7A84-4D1B-9E07-E43129850F1B}" dt="2023-12-01T09:48:11.510" v="39" actId="34135"/>
          <ac:picMkLst>
            <pc:docMk/>
            <pc:sldMk cId="2040979478" sldId="288"/>
            <ac:picMk id="1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8:22.854" v="42" actId="34135"/>
        <pc:sldMkLst>
          <pc:docMk/>
          <pc:sldMk cId="3902284628" sldId="289"/>
        </pc:sldMkLst>
        <pc:picChg chg="add mod">
          <ac:chgData name="Anna Domaszek" userId="7c82275e-a041-43cf-b710-05cbbfe64089" providerId="ADAL" clId="{F97A014E-7A84-4D1B-9E07-E43129850F1B}" dt="2023-12-01T09:48:22.854" v="42" actId="34135"/>
          <ac:picMkLst>
            <pc:docMk/>
            <pc:sldMk cId="3902284628" sldId="289"/>
            <ac:picMk id="1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9:04.899" v="54" actId="34135"/>
        <pc:sldMkLst>
          <pc:docMk/>
          <pc:sldMk cId="3508858366" sldId="290"/>
        </pc:sldMkLst>
        <pc:picChg chg="add mod">
          <ac:chgData name="Anna Domaszek" userId="7c82275e-a041-43cf-b710-05cbbfe64089" providerId="ADAL" clId="{F97A014E-7A84-4D1B-9E07-E43129850F1B}" dt="2023-12-01T09:49:04.899" v="54" actId="34135"/>
          <ac:picMkLst>
            <pc:docMk/>
            <pc:sldMk cId="3508858366" sldId="290"/>
            <ac:picMk id="6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9:29.910" v="62" actId="34135"/>
        <pc:sldMkLst>
          <pc:docMk/>
          <pc:sldMk cId="1657363241" sldId="292"/>
        </pc:sldMkLst>
        <pc:picChg chg="add mod">
          <ac:chgData name="Anna Domaszek" userId="7c82275e-a041-43cf-b710-05cbbfe64089" providerId="ADAL" clId="{F97A014E-7A84-4D1B-9E07-E43129850F1B}" dt="2023-12-01T09:49:29.910" v="62" actId="34135"/>
          <ac:picMkLst>
            <pc:docMk/>
            <pc:sldMk cId="1657363241" sldId="292"/>
            <ac:picMk id="18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8:33.356" v="45" actId="34135"/>
        <pc:sldMkLst>
          <pc:docMk/>
          <pc:sldMk cId="4157280158" sldId="293"/>
        </pc:sldMkLst>
        <pc:picChg chg="add mod">
          <ac:chgData name="Anna Domaszek" userId="7c82275e-a041-43cf-b710-05cbbfe64089" providerId="ADAL" clId="{F97A014E-7A84-4D1B-9E07-E43129850F1B}" dt="2023-12-01T09:48:33.356" v="45" actId="34135"/>
          <ac:picMkLst>
            <pc:docMk/>
            <pc:sldMk cId="4157280158" sldId="293"/>
            <ac:picMk id="1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8:46.827" v="48" actId="34135"/>
        <pc:sldMkLst>
          <pc:docMk/>
          <pc:sldMk cId="1580248133" sldId="294"/>
        </pc:sldMkLst>
        <pc:picChg chg="add mod">
          <ac:chgData name="Anna Domaszek" userId="7c82275e-a041-43cf-b710-05cbbfe64089" providerId="ADAL" clId="{F97A014E-7A84-4D1B-9E07-E43129850F1B}" dt="2023-12-01T09:48:46.827" v="48" actId="34135"/>
          <ac:picMkLst>
            <pc:docMk/>
            <pc:sldMk cId="1580248133" sldId="294"/>
            <ac:picMk id="1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8:56.334" v="51" actId="34135"/>
        <pc:sldMkLst>
          <pc:docMk/>
          <pc:sldMk cId="3230770420" sldId="295"/>
        </pc:sldMkLst>
        <pc:picChg chg="add mod">
          <ac:chgData name="Anna Domaszek" userId="7c82275e-a041-43cf-b710-05cbbfe64089" providerId="ADAL" clId="{F97A014E-7A84-4D1B-9E07-E43129850F1B}" dt="2023-12-01T09:48:56.334" v="51" actId="34135"/>
          <ac:picMkLst>
            <pc:docMk/>
            <pc:sldMk cId="3230770420" sldId="295"/>
            <ac:picMk id="12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9:39.906" v="65" actId="34135"/>
        <pc:sldMkLst>
          <pc:docMk/>
          <pc:sldMk cId="1157878653" sldId="296"/>
        </pc:sldMkLst>
        <pc:picChg chg="add mod">
          <ac:chgData name="Anna Domaszek" userId="7c82275e-a041-43cf-b710-05cbbfe64089" providerId="ADAL" clId="{F97A014E-7A84-4D1B-9E07-E43129850F1B}" dt="2023-12-01T09:49:39.906" v="65" actId="34135"/>
          <ac:picMkLst>
            <pc:docMk/>
            <pc:sldMk cId="1157878653" sldId="296"/>
            <ac:picMk id="9" creationId="{81EDD4FC-A77A-4FAB-C670-B948190B654F}"/>
          </ac:picMkLst>
        </pc:picChg>
      </pc:sldChg>
      <pc:sldChg chg="addSp modSp mod">
        <pc:chgData name="Anna Domaszek" userId="7c82275e-a041-43cf-b710-05cbbfe64089" providerId="ADAL" clId="{F97A014E-7A84-4D1B-9E07-E43129850F1B}" dt="2023-12-01T09:49:51.157" v="68" actId="34135"/>
        <pc:sldMkLst>
          <pc:docMk/>
          <pc:sldMk cId="2710010022" sldId="297"/>
        </pc:sldMkLst>
        <pc:picChg chg="add mod">
          <ac:chgData name="Anna Domaszek" userId="7c82275e-a041-43cf-b710-05cbbfe64089" providerId="ADAL" clId="{F97A014E-7A84-4D1B-9E07-E43129850F1B}" dt="2023-12-01T09:49:51.157" v="68" actId="34135"/>
          <ac:picMkLst>
            <pc:docMk/>
            <pc:sldMk cId="2710010022" sldId="297"/>
            <ac:picMk id="8" creationId="{81EDD4FC-A77A-4FAB-C670-B948190B654F}"/>
          </ac:picMkLst>
        </pc:picChg>
      </pc:sldChg>
    </pc:docChg>
  </pc:docChgLst>
  <pc:docChgLst>
    <pc:chgData name="Anthea Wilson" userId="S::anthea.wilson@esbuk.org::f289f84a-f1ae-46ed-b624-bcccc8b1693e" providerId="AD" clId="Web-{23AFF95F-081C-8FBB-C514-E784F4E54B3C}"/>
    <pc:docChg chg="mod">
      <pc:chgData name="Anthea Wilson" userId="S::anthea.wilson@esbuk.org::f289f84a-f1ae-46ed-b624-bcccc8b1693e" providerId="AD" clId="Web-{23AFF95F-081C-8FBB-C514-E784F4E54B3C}" dt="2023-08-08T11:32:53.067" v="1"/>
      <pc:docMkLst>
        <pc:docMk/>
      </pc:docMkLst>
      <pc:sldChg chg="addCm">
        <pc:chgData name="Anthea Wilson" userId="S::anthea.wilson@esbuk.org::f289f84a-f1ae-46ed-b624-bcccc8b1693e" providerId="AD" clId="Web-{23AFF95F-081C-8FBB-C514-E784F4E54B3C}" dt="2023-08-08T11:32:53.067" v="1"/>
        <pc:sldMkLst>
          <pc:docMk/>
          <pc:sldMk cId="2454603341" sldId="2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S::anthea.wilson@esbuk.org::f289f84a-f1ae-46ed-b624-bcccc8b1693e" providerId="AD" clId="Web-{23AFF95F-081C-8FBB-C514-E784F4E54B3C}" dt="2023-08-08T11:32:53.067" v="1"/>
              <pc2:cmMkLst xmlns:pc2="http://schemas.microsoft.com/office/powerpoint/2019/9/main/command">
                <pc:docMk/>
                <pc:sldMk cId="2454603341" sldId="284"/>
                <pc2:cmMk id="{3A3494C2-50A6-438F-8E62-41D5F433DB54}"/>
              </pc2:cmMkLst>
            </pc226:cmChg>
          </p:ext>
        </pc:extLst>
      </pc:sldChg>
    </pc:docChg>
  </pc:docChgLst>
  <pc:docChgLst>
    <pc:chgData name="Lauren Kearney" userId="b4143d71-0b4c-487b-ad54-94c3c8f1ceb9" providerId="ADAL" clId="{4076BD31-8E59-4B66-A468-63D3430F5C72}"/>
    <pc:docChg chg="undo redo custSel addSld modSld sldOrd">
      <pc:chgData name="Lauren Kearney" userId="b4143d71-0b4c-487b-ad54-94c3c8f1ceb9" providerId="ADAL" clId="{4076BD31-8E59-4B66-A468-63D3430F5C72}" dt="2023-08-30T15:50:48.150" v="1252" actId="403"/>
      <pc:docMkLst>
        <pc:docMk/>
      </pc:docMkLst>
      <pc:sldChg chg="modSp mod">
        <pc:chgData name="Lauren Kearney" userId="b4143d71-0b4c-487b-ad54-94c3c8f1ceb9" providerId="ADAL" clId="{4076BD31-8E59-4B66-A468-63D3430F5C72}" dt="2023-08-30T13:58:54.525" v="517" actId="20577"/>
        <pc:sldMkLst>
          <pc:docMk/>
          <pc:sldMk cId="380473199" sldId="269"/>
        </pc:sldMkLst>
        <pc:spChg chg="mod">
          <ac:chgData name="Lauren Kearney" userId="b4143d71-0b4c-487b-ad54-94c3c8f1ceb9" providerId="ADAL" clId="{4076BD31-8E59-4B66-A468-63D3430F5C72}" dt="2023-08-30T13:58:54.525" v="517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addSp modSp mod">
        <pc:chgData name="Lauren Kearney" userId="b4143d71-0b4c-487b-ad54-94c3c8f1ceb9" providerId="ADAL" clId="{4076BD31-8E59-4B66-A468-63D3430F5C72}" dt="2023-08-30T14:07:07.059" v="694" actId="207"/>
        <pc:sldMkLst>
          <pc:docMk/>
          <pc:sldMk cId="2808280998" sldId="270"/>
        </pc:sldMkLst>
        <pc:spChg chg="mod">
          <ac:chgData name="Lauren Kearney" userId="b4143d71-0b4c-487b-ad54-94c3c8f1ceb9" providerId="ADAL" clId="{4076BD31-8E59-4B66-A468-63D3430F5C72}" dt="2023-08-30T14:06:24.378" v="530" actId="1076"/>
          <ac:spMkLst>
            <pc:docMk/>
            <pc:sldMk cId="2808280998" sldId="270"/>
            <ac:spMk id="2" creationId="{00000000-0000-0000-0000-000000000000}"/>
          </ac:spMkLst>
        </pc:spChg>
        <pc:spChg chg="add mod">
          <ac:chgData name="Lauren Kearney" userId="b4143d71-0b4c-487b-ad54-94c3c8f1ceb9" providerId="ADAL" clId="{4076BD31-8E59-4B66-A468-63D3430F5C72}" dt="2023-08-30T14:07:07.059" v="694" actId="207"/>
          <ac:spMkLst>
            <pc:docMk/>
            <pc:sldMk cId="2808280998" sldId="270"/>
            <ac:spMk id="7" creationId="{80DD7FC0-7873-9C8F-1190-88FD2ECA0620}"/>
          </ac:spMkLst>
        </pc:spChg>
        <pc:graphicFrameChg chg="mod modGraphic">
          <ac:chgData name="Lauren Kearney" userId="b4143d71-0b4c-487b-ad54-94c3c8f1ceb9" providerId="ADAL" clId="{4076BD31-8E59-4B66-A468-63D3430F5C72}" dt="2023-08-30T14:06:16.721" v="529" actId="113"/>
          <ac:graphicFrameMkLst>
            <pc:docMk/>
            <pc:sldMk cId="2808280998" sldId="270"/>
            <ac:graphicFrameMk id="6" creationId="{00000000-0000-0000-0000-000000000000}"/>
          </ac:graphicFrameMkLst>
        </pc:graphicFrameChg>
      </pc:sldChg>
      <pc:sldChg chg="addSp modSp mod modAnim">
        <pc:chgData name="Lauren Kearney" userId="b4143d71-0b4c-487b-ad54-94c3c8f1ceb9" providerId="ADAL" clId="{4076BD31-8E59-4B66-A468-63D3430F5C72}" dt="2023-08-30T14:13:29.726" v="741" actId="1076"/>
        <pc:sldMkLst>
          <pc:docMk/>
          <pc:sldMk cId="4096887092" sldId="277"/>
        </pc:sldMkLst>
        <pc:spChg chg="mod">
          <ac:chgData name="Lauren Kearney" userId="b4143d71-0b4c-487b-ad54-94c3c8f1ceb9" providerId="ADAL" clId="{4076BD31-8E59-4B66-A468-63D3430F5C72}" dt="2023-08-30T14:13:23.918" v="739" actId="1076"/>
          <ac:spMkLst>
            <pc:docMk/>
            <pc:sldMk cId="4096887092" sldId="277"/>
            <ac:spMk id="21" creationId="{FB95FFBF-F347-3467-CB09-97BA16B4EFD6}"/>
          </ac:spMkLst>
        </pc:spChg>
        <pc:spChg chg="mod">
          <ac:chgData name="Lauren Kearney" userId="b4143d71-0b4c-487b-ad54-94c3c8f1ceb9" providerId="ADAL" clId="{4076BD31-8E59-4B66-A468-63D3430F5C72}" dt="2023-08-30T14:13:26.374" v="740" actId="1076"/>
          <ac:spMkLst>
            <pc:docMk/>
            <pc:sldMk cId="4096887092" sldId="277"/>
            <ac:spMk id="40" creationId="{4ED912B4-5397-D1F8-6D0E-8770415F4124}"/>
          </ac:spMkLst>
        </pc:spChg>
        <pc:picChg chg="add mod ord modCrop">
          <ac:chgData name="Lauren Kearney" userId="b4143d71-0b4c-487b-ad54-94c3c8f1ceb9" providerId="ADAL" clId="{4076BD31-8E59-4B66-A468-63D3430F5C72}" dt="2023-08-30T14:13:29.726" v="741" actId="1076"/>
          <ac:picMkLst>
            <pc:docMk/>
            <pc:sldMk cId="4096887092" sldId="277"/>
            <ac:picMk id="7" creationId="{A16E5D21-94E7-1E89-1716-051585CB5A86}"/>
          </ac:picMkLst>
        </pc:picChg>
      </pc:sldChg>
      <pc:sldChg chg="addSp modSp mod">
        <pc:chgData name="Lauren Kearney" userId="b4143d71-0b4c-487b-ad54-94c3c8f1ceb9" providerId="ADAL" clId="{4076BD31-8E59-4B66-A468-63D3430F5C72}" dt="2023-08-30T15:50:48.150" v="1252" actId="403"/>
        <pc:sldMkLst>
          <pc:docMk/>
          <pc:sldMk cId="1335552370" sldId="278"/>
        </pc:sldMkLst>
        <pc:spChg chg="add mod">
          <ac:chgData name="Lauren Kearney" userId="b4143d71-0b4c-487b-ad54-94c3c8f1ceb9" providerId="ADAL" clId="{4076BD31-8E59-4B66-A468-63D3430F5C72}" dt="2023-08-30T15:50:48.150" v="1252" actId="403"/>
          <ac:spMkLst>
            <pc:docMk/>
            <pc:sldMk cId="1335552370" sldId="278"/>
            <ac:spMk id="6" creationId="{EAD19BF7-79EB-B552-2FE9-412E0CE11457}"/>
          </ac:spMkLst>
        </pc:spChg>
        <pc:spChg chg="add mod">
          <ac:chgData name="Lauren Kearney" userId="b4143d71-0b4c-487b-ad54-94c3c8f1ceb9" providerId="ADAL" clId="{4076BD31-8E59-4B66-A468-63D3430F5C72}" dt="2023-08-30T15:35:12.225" v="1144" actId="208"/>
          <ac:spMkLst>
            <pc:docMk/>
            <pc:sldMk cId="1335552370" sldId="278"/>
            <ac:spMk id="7" creationId="{0F56A9D2-CA17-F924-3BD5-622EBC5E603C}"/>
          </ac:spMkLst>
        </pc:spChg>
        <pc:spChg chg="add mod">
          <ac:chgData name="Lauren Kearney" userId="b4143d71-0b4c-487b-ad54-94c3c8f1ceb9" providerId="ADAL" clId="{4076BD31-8E59-4B66-A468-63D3430F5C72}" dt="2023-08-30T15:35:11.587" v="1143" actId="208"/>
          <ac:spMkLst>
            <pc:docMk/>
            <pc:sldMk cId="1335552370" sldId="278"/>
            <ac:spMk id="8" creationId="{2E945285-1B05-1AA7-9B81-B2D405315CC5}"/>
          </ac:spMkLst>
        </pc:spChg>
        <pc:spChg chg="add mod">
          <ac:chgData name="Lauren Kearney" userId="b4143d71-0b4c-487b-ad54-94c3c8f1ceb9" providerId="ADAL" clId="{4076BD31-8E59-4B66-A468-63D3430F5C72}" dt="2023-08-30T15:35:41.328" v="1151" actId="20577"/>
          <ac:spMkLst>
            <pc:docMk/>
            <pc:sldMk cId="1335552370" sldId="278"/>
            <ac:spMk id="9" creationId="{01495C16-F8E6-DD32-258E-4B48C56DDD5B}"/>
          </ac:spMkLst>
        </pc:spChg>
        <pc:spChg chg="add mod">
          <ac:chgData name="Lauren Kearney" userId="b4143d71-0b4c-487b-ad54-94c3c8f1ceb9" providerId="ADAL" clId="{4076BD31-8E59-4B66-A468-63D3430F5C72}" dt="2023-08-30T15:38:00.481" v="1165" actId="6549"/>
          <ac:spMkLst>
            <pc:docMk/>
            <pc:sldMk cId="1335552370" sldId="278"/>
            <ac:spMk id="10" creationId="{A6CD29B0-F7F9-ED0A-04F3-044FF985BB3B}"/>
          </ac:spMkLst>
        </pc:spChg>
        <pc:spChg chg="add mod">
          <ac:chgData name="Lauren Kearney" userId="b4143d71-0b4c-487b-ad54-94c3c8f1ceb9" providerId="ADAL" clId="{4076BD31-8E59-4B66-A468-63D3430F5C72}" dt="2023-08-30T15:36:23.660" v="1160" actId="208"/>
          <ac:spMkLst>
            <pc:docMk/>
            <pc:sldMk cId="1335552370" sldId="278"/>
            <ac:spMk id="11" creationId="{9F68669F-C39C-E210-992B-43CF3D58788D}"/>
          </ac:spMkLst>
        </pc:spChg>
      </pc:sldChg>
      <pc:sldChg chg="addSp modSp mod">
        <pc:chgData name="Lauren Kearney" userId="b4143d71-0b4c-487b-ad54-94c3c8f1ceb9" providerId="ADAL" clId="{4076BD31-8E59-4B66-A468-63D3430F5C72}" dt="2023-08-30T15:46:24.357" v="1248" actId="20577"/>
        <pc:sldMkLst>
          <pc:docMk/>
          <pc:sldMk cId="844304505" sldId="279"/>
        </pc:sldMkLst>
        <pc:spChg chg="mod">
          <ac:chgData name="Lauren Kearney" userId="b4143d71-0b4c-487b-ad54-94c3c8f1ceb9" providerId="ADAL" clId="{4076BD31-8E59-4B66-A468-63D3430F5C72}" dt="2023-08-30T15:45:56.432" v="1214" actId="20577"/>
          <ac:spMkLst>
            <pc:docMk/>
            <pc:sldMk cId="844304505" sldId="279"/>
            <ac:spMk id="2" creationId="{E401EFBF-241F-C28C-4834-1769F45406E8}"/>
          </ac:spMkLst>
        </pc:spChg>
        <pc:spChg chg="add mod">
          <ac:chgData name="Lauren Kearney" userId="b4143d71-0b4c-487b-ad54-94c3c8f1ceb9" providerId="ADAL" clId="{4076BD31-8E59-4B66-A468-63D3430F5C72}" dt="2023-08-30T15:46:24.357" v="1248" actId="20577"/>
          <ac:spMkLst>
            <pc:docMk/>
            <pc:sldMk cId="844304505" sldId="279"/>
            <ac:spMk id="6" creationId="{3C01BAE3-5B61-4AFB-7F34-C62669E484F7}"/>
          </ac:spMkLst>
        </pc:spChg>
      </pc:sldChg>
      <pc:sldChg chg="modSp mod">
        <pc:chgData name="Lauren Kearney" userId="b4143d71-0b4c-487b-ad54-94c3c8f1ceb9" providerId="ADAL" clId="{4076BD31-8E59-4B66-A468-63D3430F5C72}" dt="2023-08-30T13:30:33.750" v="15" actId="20577"/>
        <pc:sldMkLst>
          <pc:docMk/>
          <pc:sldMk cId="1788874874" sldId="280"/>
        </pc:sldMkLst>
        <pc:spChg chg="mod">
          <ac:chgData name="Lauren Kearney" userId="b4143d71-0b4c-487b-ad54-94c3c8f1ceb9" providerId="ADAL" clId="{4076BD31-8E59-4B66-A468-63D3430F5C72}" dt="2023-08-30T13:30:33.750" v="15" actId="20577"/>
          <ac:spMkLst>
            <pc:docMk/>
            <pc:sldMk cId="1788874874" sldId="280"/>
            <ac:spMk id="7" creationId="{16FE478F-E6C8-7FF2-AEE1-783D29300E46}"/>
          </ac:spMkLst>
        </pc:spChg>
      </pc:sldChg>
      <pc:sldChg chg="modSp mod">
        <pc:chgData name="Lauren Kearney" userId="b4143d71-0b4c-487b-ad54-94c3c8f1ceb9" providerId="ADAL" clId="{4076BD31-8E59-4B66-A468-63D3430F5C72}" dt="2023-08-30T13:31:26.943" v="16" actId="6549"/>
        <pc:sldMkLst>
          <pc:docMk/>
          <pc:sldMk cId="1829341761" sldId="282"/>
        </pc:sldMkLst>
        <pc:spChg chg="mod">
          <ac:chgData name="Lauren Kearney" userId="b4143d71-0b4c-487b-ad54-94c3c8f1ceb9" providerId="ADAL" clId="{4076BD31-8E59-4B66-A468-63D3430F5C72}" dt="2023-08-30T13:31:26.943" v="16" actId="6549"/>
          <ac:spMkLst>
            <pc:docMk/>
            <pc:sldMk cId="1829341761" sldId="282"/>
            <ac:spMk id="6" creationId="{FDB3A523-3E7B-15CB-EBAD-5F8D947C636E}"/>
          </ac:spMkLst>
        </pc:spChg>
      </pc:sldChg>
      <pc:sldChg chg="modSp mod">
        <pc:chgData name="Lauren Kearney" userId="b4143d71-0b4c-487b-ad54-94c3c8f1ceb9" providerId="ADAL" clId="{4076BD31-8E59-4B66-A468-63D3430F5C72}" dt="2023-08-30T14:11:00.656" v="721" actId="20577"/>
        <pc:sldMkLst>
          <pc:docMk/>
          <pc:sldMk cId="1159897686" sldId="283"/>
        </pc:sldMkLst>
        <pc:spChg chg="mod">
          <ac:chgData name="Lauren Kearney" userId="b4143d71-0b4c-487b-ad54-94c3c8f1ceb9" providerId="ADAL" clId="{4076BD31-8E59-4B66-A468-63D3430F5C72}" dt="2023-08-30T14:11:00.656" v="721" actId="20577"/>
          <ac:spMkLst>
            <pc:docMk/>
            <pc:sldMk cId="1159897686" sldId="283"/>
            <ac:spMk id="12" creationId="{CC3BB40D-E1A0-4FA8-0760-DA67DF438FBC}"/>
          </ac:spMkLst>
        </pc:spChg>
      </pc:sldChg>
      <pc:sldChg chg="modSp mod delCm">
        <pc:chgData name="Lauren Kearney" userId="b4143d71-0b4c-487b-ad54-94c3c8f1ceb9" providerId="ADAL" clId="{4076BD31-8E59-4B66-A468-63D3430F5C72}" dt="2023-08-30T14:14:08.845" v="744" actId="207"/>
        <pc:sldMkLst>
          <pc:docMk/>
          <pc:sldMk cId="2454603341" sldId="284"/>
        </pc:sldMkLst>
        <pc:spChg chg="mod">
          <ac:chgData name="Lauren Kearney" userId="b4143d71-0b4c-487b-ad54-94c3c8f1ceb9" providerId="ADAL" clId="{4076BD31-8E59-4B66-A468-63D3430F5C72}" dt="2023-08-30T13:31:53.733" v="23" actId="20577"/>
          <ac:spMkLst>
            <pc:docMk/>
            <pc:sldMk cId="2454603341" sldId="284"/>
            <ac:spMk id="20" creationId="{38F4290D-4F3A-D969-0AF0-861FE716D298}"/>
          </ac:spMkLst>
        </pc:spChg>
        <pc:graphicFrameChg chg="modGraphic">
          <ac:chgData name="Lauren Kearney" userId="b4143d71-0b4c-487b-ad54-94c3c8f1ceb9" providerId="ADAL" clId="{4076BD31-8E59-4B66-A468-63D3430F5C72}" dt="2023-08-30T14:14:08.845" v="744" actId="207"/>
          <ac:graphicFrameMkLst>
            <pc:docMk/>
            <pc:sldMk cId="2454603341" sldId="284"/>
            <ac:graphicFrameMk id="15" creationId="{75812057-B500-9581-A0BF-E6828AEBC864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4076BD31-8E59-4B66-A468-63D3430F5C72}" dt="2023-08-30T13:31:47.062" v="17"/>
              <pc2:cmMkLst xmlns:pc2="http://schemas.microsoft.com/office/powerpoint/2019/9/main/command">
                <pc:docMk/>
                <pc:sldMk cId="2454603341" sldId="284"/>
                <pc2:cmMk id="{3A3494C2-50A6-438F-8E62-41D5F433DB54}"/>
              </pc2:cmMkLst>
            </pc226:cmChg>
          </p:ext>
        </pc:extLst>
      </pc:sldChg>
      <pc:sldChg chg="modNotesTx">
        <pc:chgData name="Lauren Kearney" userId="b4143d71-0b4c-487b-ad54-94c3c8f1ceb9" providerId="ADAL" clId="{4076BD31-8E59-4B66-A468-63D3430F5C72}" dt="2023-08-30T14:13:48.905" v="742" actId="6549"/>
        <pc:sldMkLst>
          <pc:docMk/>
          <pc:sldMk cId="1241455955" sldId="285"/>
        </pc:sldMkLst>
      </pc:sldChg>
      <pc:sldChg chg="modSp mod">
        <pc:chgData name="Lauren Kearney" userId="b4143d71-0b4c-487b-ad54-94c3c8f1ceb9" providerId="ADAL" clId="{4076BD31-8E59-4B66-A468-63D3430F5C72}" dt="2023-08-30T14:32:21.495" v="1076" actId="20577"/>
        <pc:sldMkLst>
          <pc:docMk/>
          <pc:sldMk cId="390508827" sldId="286"/>
        </pc:sldMkLst>
        <pc:spChg chg="mod">
          <ac:chgData name="Lauren Kearney" userId="b4143d71-0b4c-487b-ad54-94c3c8f1ceb9" providerId="ADAL" clId="{4076BD31-8E59-4B66-A468-63D3430F5C72}" dt="2023-08-30T14:32:21.495" v="1076" actId="20577"/>
          <ac:spMkLst>
            <pc:docMk/>
            <pc:sldMk cId="390508827" sldId="286"/>
            <ac:spMk id="12" creationId="{E7AE06D3-0577-3767-39D2-5E101C3A7A44}"/>
          </ac:spMkLst>
        </pc:spChg>
        <pc:spChg chg="mod">
          <ac:chgData name="Lauren Kearney" userId="b4143d71-0b4c-487b-ad54-94c3c8f1ceb9" providerId="ADAL" clId="{4076BD31-8E59-4B66-A468-63D3430F5C72}" dt="2023-08-30T14:32:05.144" v="1068" actId="20577"/>
          <ac:spMkLst>
            <pc:docMk/>
            <pc:sldMk cId="390508827" sldId="286"/>
            <ac:spMk id="13" creationId="{C389C344-4B9B-CED3-2910-AA679772DF5B}"/>
          </ac:spMkLst>
        </pc:spChg>
        <pc:graphicFrameChg chg="mod modGraphic">
          <ac:chgData name="Lauren Kearney" userId="b4143d71-0b4c-487b-ad54-94c3c8f1ceb9" providerId="ADAL" clId="{4076BD31-8E59-4B66-A468-63D3430F5C72}" dt="2023-08-30T14:31:53.781" v="1066" actId="6549"/>
          <ac:graphicFrameMkLst>
            <pc:docMk/>
            <pc:sldMk cId="390508827" sldId="286"/>
            <ac:graphicFrameMk id="11" creationId="{E05C5D3F-0920-7116-FBC1-7CAF0E5EF886}"/>
          </ac:graphicFrameMkLst>
        </pc:graphicFrameChg>
      </pc:sldChg>
      <pc:sldChg chg="addSp modSp mod ord">
        <pc:chgData name="Lauren Kearney" userId="b4143d71-0b4c-487b-ad54-94c3c8f1ceb9" providerId="ADAL" clId="{4076BD31-8E59-4B66-A468-63D3430F5C72}" dt="2023-08-30T14:31:40.504" v="1064" actId="1076"/>
        <pc:sldMkLst>
          <pc:docMk/>
          <pc:sldMk cId="4212387395" sldId="287"/>
        </pc:sldMkLst>
        <pc:spChg chg="mod">
          <ac:chgData name="Lauren Kearney" userId="b4143d71-0b4c-487b-ad54-94c3c8f1ceb9" providerId="ADAL" clId="{4076BD31-8E59-4B66-A468-63D3430F5C72}" dt="2023-08-30T14:17:31.359" v="1007" actId="20577"/>
          <ac:spMkLst>
            <pc:docMk/>
            <pc:sldMk cId="4212387395" sldId="287"/>
            <ac:spMk id="14" creationId="{F6B090AA-C66D-558E-B22B-8DB092EEC5B9}"/>
          </ac:spMkLst>
        </pc:spChg>
        <pc:spChg chg="mod">
          <ac:chgData name="Lauren Kearney" userId="b4143d71-0b4c-487b-ad54-94c3c8f1ceb9" providerId="ADAL" clId="{4076BD31-8E59-4B66-A468-63D3430F5C72}" dt="2023-08-30T14:27:06.858" v="1057" actId="6549"/>
          <ac:spMkLst>
            <pc:docMk/>
            <pc:sldMk cId="4212387395" sldId="287"/>
            <ac:spMk id="17" creationId="{EDCD7397-C603-F17E-3BA6-7E128E686220}"/>
          </ac:spMkLst>
        </pc:spChg>
        <pc:picChg chg="add mod">
          <ac:chgData name="Lauren Kearney" userId="b4143d71-0b4c-487b-ad54-94c3c8f1ceb9" providerId="ADAL" clId="{4076BD31-8E59-4B66-A468-63D3430F5C72}" dt="2023-08-30T14:31:34.200" v="1063" actId="1076"/>
          <ac:picMkLst>
            <pc:docMk/>
            <pc:sldMk cId="4212387395" sldId="287"/>
            <ac:picMk id="7" creationId="{1C9EF073-E01B-18B0-6F92-1E2E10F91FF9}"/>
          </ac:picMkLst>
        </pc:picChg>
        <pc:picChg chg="add mod">
          <ac:chgData name="Lauren Kearney" userId="b4143d71-0b4c-487b-ad54-94c3c8f1ceb9" providerId="ADAL" clId="{4076BD31-8E59-4B66-A468-63D3430F5C72}" dt="2023-08-30T14:31:40.504" v="1064" actId="1076"/>
          <ac:picMkLst>
            <pc:docMk/>
            <pc:sldMk cId="4212387395" sldId="287"/>
            <ac:picMk id="9" creationId="{B1CEB4CF-9CE3-C06D-AC88-F4249C640CF6}"/>
          </ac:picMkLst>
        </pc:picChg>
      </pc:sldChg>
      <pc:sldChg chg="modSp add mod">
        <pc:chgData name="Lauren Kearney" userId="b4143d71-0b4c-487b-ad54-94c3c8f1ceb9" providerId="ADAL" clId="{4076BD31-8E59-4B66-A468-63D3430F5C72}" dt="2023-08-30T15:37:56.973" v="1164"/>
        <pc:sldMkLst>
          <pc:docMk/>
          <pc:sldMk cId="2040979478" sldId="288"/>
        </pc:sldMkLst>
        <pc:spChg chg="mod">
          <ac:chgData name="Lauren Kearney" userId="b4143d71-0b4c-487b-ad54-94c3c8f1ceb9" providerId="ADAL" clId="{4076BD31-8E59-4B66-A468-63D3430F5C72}" dt="2023-08-30T15:37:47.038" v="1162"/>
          <ac:spMkLst>
            <pc:docMk/>
            <pc:sldMk cId="2040979478" sldId="288"/>
            <ac:spMk id="9" creationId="{01495C16-F8E6-DD32-258E-4B48C56DDD5B}"/>
          </ac:spMkLst>
        </pc:spChg>
        <pc:spChg chg="mod">
          <ac:chgData name="Lauren Kearney" userId="b4143d71-0b4c-487b-ad54-94c3c8f1ceb9" providerId="ADAL" clId="{4076BD31-8E59-4B66-A468-63D3430F5C72}" dt="2023-08-30T15:37:56.973" v="1164"/>
          <ac:spMkLst>
            <pc:docMk/>
            <pc:sldMk cId="2040979478" sldId="288"/>
            <ac:spMk id="10" creationId="{A6CD29B0-F7F9-ED0A-04F3-044FF985BB3B}"/>
          </ac:spMkLst>
        </pc:spChg>
      </pc:sldChg>
      <pc:sldChg chg="add">
        <pc:chgData name="Lauren Kearney" userId="b4143d71-0b4c-487b-ad54-94c3c8f1ceb9" providerId="ADAL" clId="{4076BD31-8E59-4B66-A468-63D3430F5C72}" dt="2023-08-30T15:38:40.773" v="1166" actId="2890"/>
        <pc:sldMkLst>
          <pc:docMk/>
          <pc:sldMk cId="3902284628" sldId="289"/>
        </pc:sldMkLst>
      </pc:sldChg>
      <pc:sldChg chg="modSp new mod">
        <pc:chgData name="Lauren Kearney" userId="b4143d71-0b4c-487b-ad54-94c3c8f1ceb9" providerId="ADAL" clId="{4076BD31-8E59-4B66-A468-63D3430F5C72}" dt="2023-08-30T15:42:31.719" v="1190" actId="1076"/>
        <pc:sldMkLst>
          <pc:docMk/>
          <pc:sldMk cId="3508858366" sldId="290"/>
        </pc:sldMkLst>
        <pc:spChg chg="mod">
          <ac:chgData name="Lauren Kearney" userId="b4143d71-0b4c-487b-ad54-94c3c8f1ceb9" providerId="ADAL" clId="{4076BD31-8E59-4B66-A468-63D3430F5C72}" dt="2023-08-30T15:42:31.719" v="1190" actId="1076"/>
          <ac:spMkLst>
            <pc:docMk/>
            <pc:sldMk cId="3508858366" sldId="290"/>
            <ac:spMk id="2" creationId="{03064DB4-B221-4986-7EC0-F6530005DCEC}"/>
          </ac:spMkLst>
        </pc:spChg>
      </pc:sldChg>
      <pc:sldChg chg="modSp new mod">
        <pc:chgData name="Lauren Kearney" userId="b4143d71-0b4c-487b-ad54-94c3c8f1ceb9" providerId="ADAL" clId="{4076BD31-8E59-4B66-A468-63D3430F5C72}" dt="2023-08-30T15:42:42.954" v="1213" actId="2711"/>
        <pc:sldMkLst>
          <pc:docMk/>
          <pc:sldMk cId="1319624735" sldId="291"/>
        </pc:sldMkLst>
        <pc:spChg chg="mod">
          <ac:chgData name="Lauren Kearney" userId="b4143d71-0b4c-487b-ad54-94c3c8f1ceb9" providerId="ADAL" clId="{4076BD31-8E59-4B66-A468-63D3430F5C72}" dt="2023-08-30T15:42:42.954" v="1213" actId="2711"/>
          <ac:spMkLst>
            <pc:docMk/>
            <pc:sldMk cId="1319624735" sldId="291"/>
            <ac:spMk id="2" creationId="{376BE174-93D8-3B2A-BCE1-9BB1B463BDCC}"/>
          </ac:spMkLst>
        </pc:spChg>
      </pc:sldChg>
      <pc:sldChg chg="add">
        <pc:chgData name="Lauren Kearney" userId="b4143d71-0b4c-487b-ad54-94c3c8f1ceb9" providerId="ADAL" clId="{4076BD31-8E59-4B66-A468-63D3430F5C72}" dt="2023-08-30T15:46:28.362" v="1249" actId="2890"/>
        <pc:sldMkLst>
          <pc:docMk/>
          <pc:sldMk cId="1657363241" sldId="29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sbuk.org/web/our-teacher-resources/speech-resources/debating-resources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64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46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173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536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1837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teacher guidance notes for full details of this activity.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089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can add or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696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can add or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2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can add or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40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note, this example has been randomly generated and does not reflect the views or opinions of ESB – we value all subjects equally. The activity is designed to help learners reflect on their own preferences, aspirations, strengths and weaknesses.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132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77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you would like to find out more about our debating qualifications, please see the qualification specifications here:</a:t>
            </a:r>
          </a:p>
          <a:p>
            <a:r>
              <a:rPr lang="en-GB" dirty="0">
                <a:hlinkClick r:id="rId3"/>
              </a:rPr>
              <a:t>Debating resources - English Speaking Board (International) Ltd. (esbuk.org)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708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595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this game to get learners thinking about their interests and preferences. Encourage discussion around each one, getting learners to expand upon their preferences and build upon one another’s ideas.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31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ESB-RES-C207  L1G2-Speech for Employability-2.2-PPT–Preparing a CV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ESB-RES-C207  L1G2-Speech for Employability-2.2-PPT–Preparing a CV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ESB-RES-C207  L1G2-Speech for Employability-2.2-PPT–Preparing a CV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art.com/guide/2278/art-collections-art-and-wellbeing-the-healing-power-of-art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www.artsonprescription.or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052736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2 – Take part in an interview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191683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prepare our CV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46497" y="2991979"/>
            <a:ext cx="8496944" cy="307136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Reflected upon who you are as a person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Considered your opinions on your education and potential careers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Thought about your interests and hobbies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Completed your CV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Practised taking about yourself, your opinions, and what is important to you</a:t>
            </a:r>
            <a:r>
              <a:rPr lang="en-GB" b="1" i="1" dirty="0"/>
              <a:t/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77100" y="6184134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734A2-BE53-874F-1FDF-D9A6F86F2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29974"/>
            <a:ext cx="7886700" cy="385591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Debate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52BEF2-A1F1-D90D-24A1-26B61D29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E3BD4-A998-CB60-C1A5-2FD61AE21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18E2D9-6A66-3779-F2B5-4007722B5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D596FD-97C5-A536-7D2E-704B7267E6B8}"/>
              </a:ext>
            </a:extLst>
          </p:cNvPr>
          <p:cNvSpPr txBox="1"/>
          <p:nvPr/>
        </p:nvSpPr>
        <p:spPr>
          <a:xfrm>
            <a:off x="395536" y="1507433"/>
            <a:ext cx="8409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Another way to explore your favourite subjects is through debating.</a:t>
            </a:r>
          </a:p>
          <a:p>
            <a:r>
              <a:rPr lang="en-GB" dirty="0"/>
              <a:t>How do we prepare for a mini-debate?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8B174E-5F98-399A-03C0-2058FAD4F527}"/>
              </a:ext>
            </a:extLst>
          </p:cNvPr>
          <p:cNvSpPr/>
          <p:nvPr/>
        </p:nvSpPr>
        <p:spPr>
          <a:xfrm>
            <a:off x="562992" y="2348880"/>
            <a:ext cx="2130715" cy="1660246"/>
          </a:xfrm>
          <a:prstGeom prst="rect">
            <a:avLst/>
          </a:prstGeom>
          <a:solidFill>
            <a:srgbClr val="FBD10A"/>
          </a:solidFill>
          <a:ln w="28575">
            <a:solidFill>
              <a:srgbClr val="E61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tx1"/>
                </a:solidFill>
              </a:rPr>
              <a:t>First, you need a ‘motion’ to argue for or against: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i="1" dirty="0">
                <a:solidFill>
                  <a:schemeClr val="tx1"/>
                </a:solidFill>
              </a:rPr>
              <a:t>Motion: science is the best subject in school. </a:t>
            </a: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A68578-6E16-7FC3-033E-91F4AC88DC4D}"/>
              </a:ext>
            </a:extLst>
          </p:cNvPr>
          <p:cNvSpPr/>
          <p:nvPr/>
        </p:nvSpPr>
        <p:spPr>
          <a:xfrm>
            <a:off x="2411760" y="3425801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8575">
                  <a:solidFill>
                    <a:srgbClr val="E6141C"/>
                  </a:solidFill>
                  <a:prstDash val="solid"/>
                </a:ln>
                <a:solidFill>
                  <a:srgbClr val="FBD10A"/>
                </a:solidFill>
                <a:effectLst/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4DC7D9-67A0-7A5B-5862-C2F69371CEAA}"/>
              </a:ext>
            </a:extLst>
          </p:cNvPr>
          <p:cNvSpPr/>
          <p:nvPr/>
        </p:nvSpPr>
        <p:spPr>
          <a:xfrm>
            <a:off x="3506642" y="2348880"/>
            <a:ext cx="2130715" cy="1660246"/>
          </a:xfrm>
          <a:prstGeom prst="rect">
            <a:avLst/>
          </a:prstGeom>
          <a:solidFill>
            <a:srgbClr val="C2D71E"/>
          </a:solidFill>
          <a:ln w="28575">
            <a:solidFill>
              <a:srgbClr val="E61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tx1"/>
                </a:solidFill>
              </a:rPr>
              <a:t>Then, you need a team to argue each side. The sides are called ‘proposition’ (for the motion) and ‘opposition’ (against the motion).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/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i="1" dirty="0">
                <a:solidFill>
                  <a:schemeClr val="tx1"/>
                </a:solidFill>
              </a:rPr>
              <a:t>For this activity, 3 per side would be ideal.</a:t>
            </a: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DC3A42-C8D1-336B-68A4-F3794FDD0036}"/>
              </a:ext>
            </a:extLst>
          </p:cNvPr>
          <p:cNvSpPr/>
          <p:nvPr/>
        </p:nvSpPr>
        <p:spPr>
          <a:xfrm>
            <a:off x="5350739" y="3425801"/>
            <a:ext cx="5732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8575">
                  <a:solidFill>
                    <a:srgbClr val="E6141C"/>
                  </a:solidFill>
                  <a:prstDash val="solid"/>
                </a:ln>
                <a:solidFill>
                  <a:srgbClr val="C4D821"/>
                </a:solidFill>
              </a:rPr>
              <a:t>2</a:t>
            </a:r>
            <a:endParaRPr lang="en-US" sz="5400" b="1" cap="none" spc="0" dirty="0">
              <a:ln w="28575">
                <a:solidFill>
                  <a:srgbClr val="E6141C"/>
                </a:solidFill>
                <a:prstDash val="solid"/>
              </a:ln>
              <a:solidFill>
                <a:srgbClr val="C4D821"/>
              </a:solidFill>
              <a:effectLst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90B57A-7603-4C22-FD10-6F7AD9E25AC9}"/>
              </a:ext>
            </a:extLst>
          </p:cNvPr>
          <p:cNvSpPr/>
          <p:nvPr/>
        </p:nvSpPr>
        <p:spPr>
          <a:xfrm>
            <a:off x="6196515" y="2355555"/>
            <a:ext cx="2130715" cy="1660246"/>
          </a:xfrm>
          <a:prstGeom prst="rect">
            <a:avLst/>
          </a:prstGeom>
          <a:solidFill>
            <a:srgbClr val="FBD10A"/>
          </a:solidFill>
          <a:ln w="28575">
            <a:solidFill>
              <a:srgbClr val="E61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tx1"/>
                </a:solidFill>
              </a:rPr>
              <a:t>Teams need to decide their roles. You will need: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BD47C7-E8F7-3C7A-13AA-44FA2FECA98A}"/>
              </a:ext>
            </a:extLst>
          </p:cNvPr>
          <p:cNvSpPr/>
          <p:nvPr/>
        </p:nvSpPr>
        <p:spPr>
          <a:xfrm>
            <a:off x="8040612" y="3432476"/>
            <a:ext cx="5732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8575">
                  <a:solidFill>
                    <a:srgbClr val="E6141C"/>
                  </a:solidFill>
                  <a:prstDash val="solid"/>
                </a:ln>
                <a:solidFill>
                  <a:srgbClr val="FBD10A"/>
                </a:solidFill>
                <a:effectLst/>
              </a:rPr>
              <a:t>3</a:t>
            </a:r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75812057-B500-9581-A0BF-E6828AEBC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371683"/>
              </p:ext>
            </p:extLst>
          </p:nvPr>
        </p:nvGraphicFramePr>
        <p:xfrm>
          <a:off x="6325768" y="2867445"/>
          <a:ext cx="1872208" cy="77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420526908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621288609"/>
                    </a:ext>
                  </a:extLst>
                </a:gridCol>
              </a:tblGrid>
              <a:tr h="187908">
                <a:tc>
                  <a:txBody>
                    <a:bodyPr/>
                    <a:lstStyle/>
                    <a:p>
                      <a:r>
                        <a:rPr lang="en-GB" sz="1100" dirty="0"/>
                        <a:t>Proposition 1</a:t>
                      </a:r>
                    </a:p>
                  </a:txBody>
                  <a:tcPr>
                    <a:solidFill>
                      <a:srgbClr val="FCE7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Opposition 1</a:t>
                      </a:r>
                    </a:p>
                  </a:txBody>
                  <a:tcPr>
                    <a:solidFill>
                      <a:srgbClr val="FCE7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349165"/>
                  </a:ext>
                </a:extLst>
              </a:tr>
              <a:tr h="18790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Proposition 2</a:t>
                      </a:r>
                    </a:p>
                  </a:txBody>
                  <a:tcPr>
                    <a:solidFill>
                      <a:srgbClr val="FCE7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Opposition 2</a:t>
                      </a:r>
                    </a:p>
                  </a:txBody>
                  <a:tcPr>
                    <a:solidFill>
                      <a:srgbClr val="FCE7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133058"/>
                  </a:ext>
                </a:extLst>
              </a:tr>
              <a:tr h="18790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Proposition 3</a:t>
                      </a:r>
                    </a:p>
                  </a:txBody>
                  <a:tcPr>
                    <a:solidFill>
                      <a:srgbClr val="FCE7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Opposition 3</a:t>
                      </a:r>
                    </a:p>
                  </a:txBody>
                  <a:tcPr>
                    <a:solidFill>
                      <a:srgbClr val="FCE7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979076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ED3220C8-6B3C-1977-FFC4-51212104C51A}"/>
              </a:ext>
            </a:extLst>
          </p:cNvPr>
          <p:cNvSpPr/>
          <p:nvPr/>
        </p:nvSpPr>
        <p:spPr>
          <a:xfrm>
            <a:off x="562992" y="4340998"/>
            <a:ext cx="2130715" cy="1660246"/>
          </a:xfrm>
          <a:prstGeom prst="rect">
            <a:avLst/>
          </a:prstGeom>
          <a:solidFill>
            <a:srgbClr val="C2D71E"/>
          </a:solidFill>
          <a:ln w="28575">
            <a:solidFill>
              <a:srgbClr val="E61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tx1"/>
                </a:solidFill>
              </a:rPr>
              <a:t>Using the guide in your workbook, research and plan your arguments.</a:t>
            </a:r>
          </a:p>
          <a:p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C61E5C-AA5E-5F42-CF4A-6A286AA1F5AE}"/>
              </a:ext>
            </a:extLst>
          </p:cNvPr>
          <p:cNvSpPr/>
          <p:nvPr/>
        </p:nvSpPr>
        <p:spPr>
          <a:xfrm>
            <a:off x="2407089" y="5417919"/>
            <a:ext cx="5732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8575">
                  <a:solidFill>
                    <a:srgbClr val="E6141C"/>
                  </a:solidFill>
                  <a:prstDash val="solid"/>
                </a:ln>
                <a:solidFill>
                  <a:srgbClr val="C4D821"/>
                </a:solidFill>
                <a:effectLst/>
              </a:rPr>
              <a:t>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914912-03B5-C4CE-6951-53B024C392B4}"/>
              </a:ext>
            </a:extLst>
          </p:cNvPr>
          <p:cNvSpPr/>
          <p:nvPr/>
        </p:nvSpPr>
        <p:spPr>
          <a:xfrm>
            <a:off x="3534812" y="4334323"/>
            <a:ext cx="2130715" cy="1660246"/>
          </a:xfrm>
          <a:prstGeom prst="rect">
            <a:avLst/>
          </a:prstGeom>
          <a:solidFill>
            <a:srgbClr val="FBD10A"/>
          </a:solidFill>
          <a:ln w="28575">
            <a:solidFill>
              <a:srgbClr val="E61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tx1"/>
                </a:solidFill>
              </a:rPr>
              <a:t>Think about what the other team might say and try to plan to ‘rebut’ (argue against) their ideas.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B8160B-09F5-D456-F142-6AF81C127C22}"/>
              </a:ext>
            </a:extLst>
          </p:cNvPr>
          <p:cNvSpPr/>
          <p:nvPr/>
        </p:nvSpPr>
        <p:spPr>
          <a:xfrm>
            <a:off x="5383580" y="541124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8575">
                  <a:solidFill>
                    <a:srgbClr val="E6141C"/>
                  </a:solidFill>
                  <a:prstDash val="solid"/>
                </a:ln>
                <a:solidFill>
                  <a:srgbClr val="FBD10A"/>
                </a:solidFill>
              </a:rPr>
              <a:t>5</a:t>
            </a:r>
            <a:endParaRPr lang="en-US" sz="5400" b="1" cap="none" spc="0" dirty="0">
              <a:ln w="28575">
                <a:solidFill>
                  <a:srgbClr val="E6141C"/>
                </a:solidFill>
                <a:prstDash val="solid"/>
              </a:ln>
              <a:solidFill>
                <a:srgbClr val="FBD10A"/>
              </a:solidFill>
              <a:effectLst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8F4290D-4F3A-D969-0AF0-861FE716D298}"/>
              </a:ext>
            </a:extLst>
          </p:cNvPr>
          <p:cNvSpPr/>
          <p:nvPr/>
        </p:nvSpPr>
        <p:spPr>
          <a:xfrm>
            <a:off x="6220014" y="4298029"/>
            <a:ext cx="2130715" cy="1660246"/>
          </a:xfrm>
          <a:prstGeom prst="rect">
            <a:avLst/>
          </a:prstGeom>
          <a:solidFill>
            <a:srgbClr val="C4D821"/>
          </a:solidFill>
          <a:ln w="28575">
            <a:solidFill>
              <a:srgbClr val="E6141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tx1"/>
                </a:solidFill>
              </a:rPr>
              <a:t>Rehearse your debate – take it in turns to be the opposing team to make sure you know the arguments for and against your stance.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C7166E-B564-A17B-B28B-8C686AC421D7}"/>
              </a:ext>
            </a:extLst>
          </p:cNvPr>
          <p:cNvSpPr/>
          <p:nvPr/>
        </p:nvSpPr>
        <p:spPr>
          <a:xfrm>
            <a:off x="8068782" y="537495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8575">
                  <a:solidFill>
                    <a:srgbClr val="E6141C"/>
                  </a:solidFill>
                  <a:prstDash val="solid"/>
                </a:ln>
                <a:solidFill>
                  <a:srgbClr val="C4D821"/>
                </a:solidFill>
                <a:effectLst/>
              </a:rPr>
              <a:t>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76009" y="626199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03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4D58-4DAE-B417-4678-42738F98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19660"/>
            <a:ext cx="7886700" cy="365126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Example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96537A-0810-7C2F-0AB1-F91D84300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803B4-FBC1-E644-F388-1F8B22C00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41CF4-B779-AC6F-5AAB-314C53CB4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2D01E9-3709-4302-DE22-5BBF13AD2FE8}"/>
              </a:ext>
            </a:extLst>
          </p:cNvPr>
          <p:cNvSpPr/>
          <p:nvPr/>
        </p:nvSpPr>
        <p:spPr>
          <a:xfrm>
            <a:off x="255092" y="1790004"/>
            <a:ext cx="5242767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100" dirty="0"/>
              <a:t>Motion: </a:t>
            </a:r>
            <a:r>
              <a:rPr lang="en-GB" sz="1100" b="1" i="1" dirty="0"/>
              <a:t>Art should be a mandatory subject in all schools. </a:t>
            </a:r>
          </a:p>
        </p:txBody>
      </p:sp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E05C5D3F-0920-7116-FBC1-7CAF0E5EF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27455"/>
              </p:ext>
            </p:extLst>
          </p:nvPr>
        </p:nvGraphicFramePr>
        <p:xfrm>
          <a:off x="255092" y="2288704"/>
          <a:ext cx="524276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1384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2621384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/>
                        <a:t>Proposition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First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DD971230-B17A-EAC9-E11B-0B9D5539A429}"/>
              </a:ext>
            </a:extLst>
          </p:cNvPr>
          <p:cNvGrpSpPr/>
          <p:nvPr/>
        </p:nvGrpSpPr>
        <p:grpSpPr>
          <a:xfrm>
            <a:off x="252773" y="2821590"/>
            <a:ext cx="5245086" cy="3271709"/>
            <a:chOff x="255092" y="2821589"/>
            <a:chExt cx="6361033" cy="555563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7AE06D3-0577-3767-39D2-5E101C3A7A44}"/>
                </a:ext>
              </a:extLst>
            </p:cNvPr>
            <p:cNvSpPr/>
            <p:nvPr/>
          </p:nvSpPr>
          <p:spPr>
            <a:xfrm>
              <a:off x="255092" y="2821589"/>
              <a:ext cx="4572000" cy="10081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sz="1100" b="1" i="1" dirty="0">
                  <a:solidFill>
                    <a:schemeClr val="tx1"/>
                  </a:solidFill>
                </a:rPr>
                <a:t>Opening statement:</a:t>
              </a:r>
              <a:r>
                <a:rPr lang="en-GB" sz="1100" dirty="0">
                  <a:solidFill>
                    <a:schemeClr val="tx1"/>
                  </a:solidFill>
                </a:rPr>
                <a:t> Imagine a world where we all get to be super creative, think in new ways, and discover amazing things around us.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89C344-4B9B-CED3-2910-AA679772DF5B}"/>
                </a:ext>
              </a:extLst>
            </p:cNvPr>
            <p:cNvSpPr/>
            <p:nvPr/>
          </p:nvSpPr>
          <p:spPr>
            <a:xfrm>
              <a:off x="255092" y="4032172"/>
              <a:ext cx="4572000" cy="209849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sz="1100" b="1" i="1" dirty="0"/>
                <a:t>Main argument #1:</a:t>
              </a:r>
            </a:p>
            <a:p>
              <a:r>
                <a:rPr lang="en-GB" sz="1100" b="1" i="1" dirty="0"/>
                <a:t>Art allows creativity and self-expression. </a:t>
              </a:r>
            </a:p>
            <a:p>
              <a:r>
                <a:rPr lang="en-GB" sz="1100" i="1" dirty="0"/>
                <a:t>Young people need self-expression, and school is a place where it can be difficult to do so. </a:t>
              </a:r>
            </a:p>
            <a:p>
              <a:r>
                <a:rPr lang="en-GB" sz="1100" i="1" dirty="0"/>
                <a:t>Self-expression is linked to better mental health and emotional wellbeing. 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6B090AA-C66D-558E-B22B-8DB092EEC5B9}"/>
                </a:ext>
              </a:extLst>
            </p:cNvPr>
            <p:cNvSpPr/>
            <p:nvPr/>
          </p:nvSpPr>
          <p:spPr>
            <a:xfrm>
              <a:off x="255092" y="6278731"/>
              <a:ext cx="4558783" cy="209849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GB" sz="1100" b="1" i="1" dirty="0"/>
                <a:t>Potential rebuttals and counter-arguments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i="1" dirty="0"/>
                <a:t>Academics is more important than expression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i="1" dirty="0"/>
                <a:t>There are other subjects you can express yourself in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100" i="1" dirty="0"/>
                <a:t>Some people aren’t good at art – it might negatively impact their mental health and emotional wellbeing if it is mandatory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681E3C-2536-4029-E15B-E4870872E4B7}"/>
                </a:ext>
              </a:extLst>
            </p:cNvPr>
            <p:cNvSpPr/>
            <p:nvPr/>
          </p:nvSpPr>
          <p:spPr>
            <a:xfrm>
              <a:off x="4941168" y="2821589"/>
              <a:ext cx="1656183" cy="100505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100" b="1" i="1" dirty="0"/>
                <a:t>Key words</a:t>
              </a:r>
            </a:p>
            <a:p>
              <a:pPr algn="ctr"/>
              <a:r>
                <a:rPr lang="en-GB" sz="1100" dirty="0"/>
                <a:t>Imagine, create, discover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4297D6-EA1B-CFA5-3534-16A5F5D5AEFF}"/>
                </a:ext>
              </a:extLst>
            </p:cNvPr>
            <p:cNvSpPr/>
            <p:nvPr/>
          </p:nvSpPr>
          <p:spPr>
            <a:xfrm>
              <a:off x="4941167" y="4029123"/>
              <a:ext cx="1656183" cy="20984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100" b="1" i="1" dirty="0"/>
                <a:t>Evidence/examples</a:t>
              </a:r>
              <a:r>
                <a:rPr lang="en-GB" sz="1100" dirty="0"/>
                <a:t>:</a:t>
              </a:r>
            </a:p>
            <a:p>
              <a:pPr algn="ctr"/>
              <a:r>
                <a:rPr lang="en-GB" sz="1100" dirty="0">
                  <a:hlinkClick r:id="rId3"/>
                </a:rPr>
                <a:t>RISE art</a:t>
              </a:r>
              <a:endParaRPr lang="en-GB" sz="1100" dirty="0"/>
            </a:p>
            <a:p>
              <a:pPr algn="ctr"/>
              <a:r>
                <a:rPr lang="en-GB" sz="1100" dirty="0">
                  <a:hlinkClick r:id="rId4"/>
                </a:rPr>
                <a:t>Arts on prescription</a:t>
              </a:r>
              <a:endParaRPr lang="en-GB" sz="11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DCD7397-C603-F17E-3BA6-7E128E686220}"/>
                </a:ext>
              </a:extLst>
            </p:cNvPr>
            <p:cNvSpPr/>
            <p:nvPr/>
          </p:nvSpPr>
          <p:spPr>
            <a:xfrm>
              <a:off x="4959942" y="6278733"/>
              <a:ext cx="1656183" cy="20984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100" b="1" i="1" dirty="0"/>
                <a:t>Signposting</a:t>
              </a:r>
            </a:p>
            <a:p>
              <a:pPr algn="ctr"/>
              <a:endParaRPr lang="en-GB" sz="1100" b="1" i="1" dirty="0"/>
            </a:p>
            <a:p>
              <a:pPr algn="ctr"/>
              <a:r>
                <a:rPr lang="en-GB" sz="1100" dirty="0"/>
                <a:t>Firstly</a:t>
              </a:r>
            </a:p>
            <a:p>
              <a:pPr algn="ctr"/>
              <a:r>
                <a:rPr lang="en-GB" sz="1100" dirty="0"/>
                <a:t>However</a:t>
              </a:r>
            </a:p>
            <a:p>
              <a:pPr algn="ctr"/>
              <a:r>
                <a:rPr lang="en-GB" sz="1100" dirty="0"/>
                <a:t>Whilst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1C9EF073-E01B-18B0-6F92-1E2E10F91F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078" y="3843082"/>
            <a:ext cx="2095500" cy="2028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CEB4CF-9CE3-C06D-AC88-F4249C640C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8498" y="1800635"/>
            <a:ext cx="1828800" cy="18002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532440" y="6249393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87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AAA-A0F3-AB94-995F-1E2ED8330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679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B8F48-18EF-16A8-05BD-2C3B41CB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9739A-71F3-BC14-0978-B2B4546A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84056-DC86-902E-C7F0-02ABA685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19BF7-79EB-B552-2FE9-412E0CE11457}"/>
              </a:ext>
            </a:extLst>
          </p:cNvPr>
          <p:cNvSpPr/>
          <p:nvPr/>
        </p:nvSpPr>
        <p:spPr>
          <a:xfrm>
            <a:off x="3028950" y="2110588"/>
            <a:ext cx="3086100" cy="1046062"/>
          </a:xfrm>
          <a:prstGeom prst="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Would you rather?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6A9D2-CA17-F924-3BD5-622EBC5E603C}"/>
              </a:ext>
            </a:extLst>
          </p:cNvPr>
          <p:cNvSpPr/>
          <p:nvPr/>
        </p:nvSpPr>
        <p:spPr>
          <a:xfrm>
            <a:off x="1756556" y="208426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945285-1B05-1AA7-9B81-B2D405315CC5}"/>
              </a:ext>
            </a:extLst>
          </p:cNvPr>
          <p:cNvSpPr/>
          <p:nvPr/>
        </p:nvSpPr>
        <p:spPr>
          <a:xfrm>
            <a:off x="6689816" y="1991931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95C16-F8E6-DD32-258E-4B48C56DDD5B}"/>
              </a:ext>
            </a:extLst>
          </p:cNvPr>
          <p:cNvSpPr/>
          <p:nvPr/>
        </p:nvSpPr>
        <p:spPr>
          <a:xfrm>
            <a:off x="76582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</a:t>
            </a:r>
            <a:r>
              <a:rPr lang="en-GB" b="0" i="0" dirty="0">
                <a:solidFill>
                  <a:schemeClr val="tx1"/>
                </a:solidFill>
                <a:effectLst/>
              </a:rPr>
              <a:t>o on a camping trip in the mountains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CD29B0-F7F9-ED0A-04F3-044FF985BB3B}"/>
              </a:ext>
            </a:extLst>
          </p:cNvPr>
          <p:cNvSpPr/>
          <p:nvPr/>
        </p:nvSpPr>
        <p:spPr>
          <a:xfrm>
            <a:off x="529208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Spend a day indoors reading your favourite books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68669F-C39C-E210-992B-43CF3D58788D}"/>
              </a:ext>
            </a:extLst>
          </p:cNvPr>
          <p:cNvSpPr/>
          <p:nvPr/>
        </p:nvSpPr>
        <p:spPr>
          <a:xfrm>
            <a:off x="4158877" y="4077072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rgbClr val="AABD1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BC9219D-AC39-2273-F5DA-37FC5730C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086" y="3844892"/>
            <a:ext cx="2139652" cy="19263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FE50DC-D840-ADD0-4467-57E276E5D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050" y="4077072"/>
            <a:ext cx="1686531" cy="15344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32440" y="6193038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52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AAA-A0F3-AB94-995F-1E2ED8330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679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B8F48-18EF-16A8-05BD-2C3B41CB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9739A-71F3-BC14-0978-B2B4546A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84056-DC86-902E-C7F0-02ABA685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19BF7-79EB-B552-2FE9-412E0CE11457}"/>
              </a:ext>
            </a:extLst>
          </p:cNvPr>
          <p:cNvSpPr/>
          <p:nvPr/>
        </p:nvSpPr>
        <p:spPr>
          <a:xfrm>
            <a:off x="3028950" y="2110588"/>
            <a:ext cx="3086100" cy="1046062"/>
          </a:xfrm>
          <a:prstGeom prst="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Would you rather?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6A9D2-CA17-F924-3BD5-622EBC5E603C}"/>
              </a:ext>
            </a:extLst>
          </p:cNvPr>
          <p:cNvSpPr/>
          <p:nvPr/>
        </p:nvSpPr>
        <p:spPr>
          <a:xfrm>
            <a:off x="1756556" y="208426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945285-1B05-1AA7-9B81-B2D405315CC5}"/>
              </a:ext>
            </a:extLst>
          </p:cNvPr>
          <p:cNvSpPr/>
          <p:nvPr/>
        </p:nvSpPr>
        <p:spPr>
          <a:xfrm>
            <a:off x="6689816" y="1991931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95C16-F8E6-DD32-258E-4B48C56DDD5B}"/>
              </a:ext>
            </a:extLst>
          </p:cNvPr>
          <p:cNvSpPr/>
          <p:nvPr/>
        </p:nvSpPr>
        <p:spPr>
          <a:xfrm>
            <a:off x="76582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Become a famous musician who can play any instrument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CD29B0-F7F9-ED0A-04F3-044FF985BB3B}"/>
              </a:ext>
            </a:extLst>
          </p:cNvPr>
          <p:cNvSpPr/>
          <p:nvPr/>
        </p:nvSpPr>
        <p:spPr>
          <a:xfrm>
            <a:off x="529208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Be a skilled athlete in a sport of your choice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68669F-C39C-E210-992B-43CF3D58788D}"/>
              </a:ext>
            </a:extLst>
          </p:cNvPr>
          <p:cNvSpPr/>
          <p:nvPr/>
        </p:nvSpPr>
        <p:spPr>
          <a:xfrm>
            <a:off x="4158877" y="4077072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rgbClr val="AABD1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77A7C2-FC46-F32C-C6DB-A7BABA1E1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092" y="4077072"/>
            <a:ext cx="1931640" cy="16656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4AFD98-1344-8FB1-6768-62DBCD966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618" y="4219354"/>
            <a:ext cx="1108561" cy="15847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8DAB2CE-86FB-82FF-0D48-7FB0B1A33D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5647" y="4356660"/>
            <a:ext cx="894169" cy="14145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324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79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AAA-A0F3-AB94-995F-1E2ED8330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679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B8F48-18EF-16A8-05BD-2C3B41CB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9739A-71F3-BC14-0978-B2B4546A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84056-DC86-902E-C7F0-02ABA685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19BF7-79EB-B552-2FE9-412E0CE11457}"/>
              </a:ext>
            </a:extLst>
          </p:cNvPr>
          <p:cNvSpPr/>
          <p:nvPr/>
        </p:nvSpPr>
        <p:spPr>
          <a:xfrm>
            <a:off x="3028950" y="2110588"/>
            <a:ext cx="3086100" cy="1046062"/>
          </a:xfrm>
          <a:prstGeom prst="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Would you rather?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6A9D2-CA17-F924-3BD5-622EBC5E603C}"/>
              </a:ext>
            </a:extLst>
          </p:cNvPr>
          <p:cNvSpPr/>
          <p:nvPr/>
        </p:nvSpPr>
        <p:spPr>
          <a:xfrm>
            <a:off x="1756556" y="208426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945285-1B05-1AA7-9B81-B2D405315CC5}"/>
              </a:ext>
            </a:extLst>
          </p:cNvPr>
          <p:cNvSpPr/>
          <p:nvPr/>
        </p:nvSpPr>
        <p:spPr>
          <a:xfrm>
            <a:off x="6689816" y="1991931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95C16-F8E6-DD32-258E-4B48C56DDD5B}"/>
              </a:ext>
            </a:extLst>
          </p:cNvPr>
          <p:cNvSpPr/>
          <p:nvPr/>
        </p:nvSpPr>
        <p:spPr>
          <a:xfrm>
            <a:off x="76582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Go back in time to witness a significant historical event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CD29B0-F7F9-ED0A-04F3-044FF985BB3B}"/>
              </a:ext>
            </a:extLst>
          </p:cNvPr>
          <p:cNvSpPr/>
          <p:nvPr/>
        </p:nvSpPr>
        <p:spPr>
          <a:xfrm>
            <a:off x="529208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Go forward in time to see how technology has advanced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68669F-C39C-E210-992B-43CF3D58788D}"/>
              </a:ext>
            </a:extLst>
          </p:cNvPr>
          <p:cNvSpPr/>
          <p:nvPr/>
        </p:nvSpPr>
        <p:spPr>
          <a:xfrm>
            <a:off x="4158877" y="4077072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rgbClr val="AABD1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192B2A-CA3A-41F6-7A8A-3891142BD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912" y="4086710"/>
            <a:ext cx="1455294" cy="14139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F2AF56-9ADA-A2E9-7953-4E22EB1F6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090" y="3946861"/>
            <a:ext cx="1169095" cy="1693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34BDF0-AFD3-5D0B-9AB0-AF67047097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4766" y="4086710"/>
            <a:ext cx="968930" cy="16261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2C78D8A-D91A-EF41-EE6F-D9C2A4B7B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2849" y="4229848"/>
            <a:ext cx="1204920" cy="1482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5324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84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AAA-A0F3-AB94-995F-1E2ED8330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679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B8F48-18EF-16A8-05BD-2C3B41CB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9739A-71F3-BC14-0978-B2B4546A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84056-DC86-902E-C7F0-02ABA685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19BF7-79EB-B552-2FE9-412E0CE11457}"/>
              </a:ext>
            </a:extLst>
          </p:cNvPr>
          <p:cNvSpPr/>
          <p:nvPr/>
        </p:nvSpPr>
        <p:spPr>
          <a:xfrm>
            <a:off x="3028950" y="2110588"/>
            <a:ext cx="3086100" cy="1046062"/>
          </a:xfrm>
          <a:prstGeom prst="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Would you rather?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6A9D2-CA17-F924-3BD5-622EBC5E603C}"/>
              </a:ext>
            </a:extLst>
          </p:cNvPr>
          <p:cNvSpPr/>
          <p:nvPr/>
        </p:nvSpPr>
        <p:spPr>
          <a:xfrm>
            <a:off x="1756556" y="208426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945285-1B05-1AA7-9B81-B2D405315CC5}"/>
              </a:ext>
            </a:extLst>
          </p:cNvPr>
          <p:cNvSpPr/>
          <p:nvPr/>
        </p:nvSpPr>
        <p:spPr>
          <a:xfrm>
            <a:off x="6689816" y="1991931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95C16-F8E6-DD32-258E-4B48C56DDD5B}"/>
              </a:ext>
            </a:extLst>
          </p:cNvPr>
          <p:cNvSpPr/>
          <p:nvPr/>
        </p:nvSpPr>
        <p:spPr>
          <a:xfrm>
            <a:off x="76582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Spend a day drawing and painting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CD29B0-F7F9-ED0A-04F3-044FF985BB3B}"/>
              </a:ext>
            </a:extLst>
          </p:cNvPr>
          <p:cNvSpPr/>
          <p:nvPr/>
        </p:nvSpPr>
        <p:spPr>
          <a:xfrm>
            <a:off x="529208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Spend a day playing video games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68669F-C39C-E210-992B-43CF3D58788D}"/>
              </a:ext>
            </a:extLst>
          </p:cNvPr>
          <p:cNvSpPr/>
          <p:nvPr/>
        </p:nvSpPr>
        <p:spPr>
          <a:xfrm>
            <a:off x="4158877" y="4077072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rgbClr val="AABD1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91818F5-FE3E-BD87-1A7F-21D1E422E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48" y="4293096"/>
            <a:ext cx="1173573" cy="15301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079EA8-0A61-CEDA-A443-DE13DA3E0E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6985" y="4080318"/>
            <a:ext cx="982655" cy="14635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8F4040-8CD9-C5A2-AD04-44468B848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6592" y="3861145"/>
            <a:ext cx="1319060" cy="126170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B1FF5A3-A4AF-45E6-3142-9EAC8B3038C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815"/>
          <a:stretch/>
        </p:blipFill>
        <p:spPr>
          <a:xfrm>
            <a:off x="5507462" y="4896467"/>
            <a:ext cx="1583765" cy="9267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517502" y="6233830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280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AAA-A0F3-AB94-995F-1E2ED8330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679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B8F48-18EF-16A8-05BD-2C3B41CB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9739A-71F3-BC14-0978-B2B4546A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84056-DC86-902E-C7F0-02ABA685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19BF7-79EB-B552-2FE9-412E0CE11457}"/>
              </a:ext>
            </a:extLst>
          </p:cNvPr>
          <p:cNvSpPr/>
          <p:nvPr/>
        </p:nvSpPr>
        <p:spPr>
          <a:xfrm>
            <a:off x="3028950" y="2110588"/>
            <a:ext cx="3086100" cy="1046062"/>
          </a:xfrm>
          <a:prstGeom prst="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Would you rather?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6A9D2-CA17-F924-3BD5-622EBC5E603C}"/>
              </a:ext>
            </a:extLst>
          </p:cNvPr>
          <p:cNvSpPr/>
          <p:nvPr/>
        </p:nvSpPr>
        <p:spPr>
          <a:xfrm>
            <a:off x="1756556" y="208426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945285-1B05-1AA7-9B81-B2D405315CC5}"/>
              </a:ext>
            </a:extLst>
          </p:cNvPr>
          <p:cNvSpPr/>
          <p:nvPr/>
        </p:nvSpPr>
        <p:spPr>
          <a:xfrm>
            <a:off x="6689816" y="1991931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95C16-F8E6-DD32-258E-4B48C56DDD5B}"/>
              </a:ext>
            </a:extLst>
          </p:cNvPr>
          <p:cNvSpPr/>
          <p:nvPr/>
        </p:nvSpPr>
        <p:spPr>
          <a:xfrm>
            <a:off x="76582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Win an Olympic gold medal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CD29B0-F7F9-ED0A-04F3-044FF985BB3B}"/>
              </a:ext>
            </a:extLst>
          </p:cNvPr>
          <p:cNvSpPr/>
          <p:nvPr/>
        </p:nvSpPr>
        <p:spPr>
          <a:xfrm>
            <a:off x="529208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Win a Nobel Prize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68669F-C39C-E210-992B-43CF3D58788D}"/>
              </a:ext>
            </a:extLst>
          </p:cNvPr>
          <p:cNvSpPr/>
          <p:nvPr/>
        </p:nvSpPr>
        <p:spPr>
          <a:xfrm>
            <a:off x="4158877" y="4077072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rgbClr val="AABD1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5D96C7-E357-9813-A7C9-5A70DF643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845" y="3694756"/>
            <a:ext cx="1924050" cy="20764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8CF373-FC3E-19B8-A75B-B8F9273CE8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003" t="11008" r="5414" b="6027"/>
          <a:stretch/>
        </p:blipFill>
        <p:spPr>
          <a:xfrm>
            <a:off x="5936373" y="3875378"/>
            <a:ext cx="1797514" cy="1762244"/>
          </a:xfrm>
          <a:prstGeom prst="ellipse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32440" y="621395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248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AAA-A0F3-AB94-995F-1E2ED8330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679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B8F48-18EF-16A8-05BD-2C3B41CB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9739A-71F3-BC14-0978-B2B4546A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84056-DC86-902E-C7F0-02ABA685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19BF7-79EB-B552-2FE9-412E0CE11457}"/>
              </a:ext>
            </a:extLst>
          </p:cNvPr>
          <p:cNvSpPr/>
          <p:nvPr/>
        </p:nvSpPr>
        <p:spPr>
          <a:xfrm>
            <a:off x="3028950" y="2110588"/>
            <a:ext cx="3086100" cy="1046062"/>
          </a:xfrm>
          <a:prstGeom prst="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Would you rather?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56A9D2-CA17-F924-3BD5-622EBC5E603C}"/>
              </a:ext>
            </a:extLst>
          </p:cNvPr>
          <p:cNvSpPr/>
          <p:nvPr/>
        </p:nvSpPr>
        <p:spPr>
          <a:xfrm>
            <a:off x="1756556" y="208426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945285-1B05-1AA7-9B81-B2D405315CC5}"/>
              </a:ext>
            </a:extLst>
          </p:cNvPr>
          <p:cNvSpPr/>
          <p:nvPr/>
        </p:nvSpPr>
        <p:spPr>
          <a:xfrm>
            <a:off x="6689816" y="1991931"/>
            <a:ext cx="7024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95C16-F8E6-DD32-258E-4B48C56DDD5B}"/>
              </a:ext>
            </a:extLst>
          </p:cNvPr>
          <p:cNvSpPr/>
          <p:nvPr/>
        </p:nvSpPr>
        <p:spPr>
          <a:xfrm>
            <a:off x="76582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Learn to juggle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CD29B0-F7F9-ED0A-04F3-044FF985BB3B}"/>
              </a:ext>
            </a:extLst>
          </p:cNvPr>
          <p:cNvSpPr/>
          <p:nvPr/>
        </p:nvSpPr>
        <p:spPr>
          <a:xfrm>
            <a:off x="5292080" y="3305309"/>
            <a:ext cx="3086100" cy="26642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Learn to speak another language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68669F-C39C-E210-992B-43CF3D58788D}"/>
              </a:ext>
            </a:extLst>
          </p:cNvPr>
          <p:cNvSpPr/>
          <p:nvPr/>
        </p:nvSpPr>
        <p:spPr>
          <a:xfrm>
            <a:off x="4158877" y="4077072"/>
            <a:ext cx="81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>
                <a:ln w="9525" cmpd="sng">
                  <a:solidFill>
                    <a:srgbClr val="AABD1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45F10D-7652-E89F-282C-6B4E238BB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337" y="3999814"/>
            <a:ext cx="1715506" cy="17570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82E5AD-CDE9-FA4C-A4EA-213C2DDCE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788406"/>
            <a:ext cx="1074034" cy="1982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262908-593A-4557-8E70-9C414CD62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3857" y="3788406"/>
            <a:ext cx="1766056" cy="1857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497623" y="6253708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770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64DB4-B221-4986-7EC0-F6530005D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21967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 inventory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F2487C-882B-A64B-E17B-8C3189007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0B0E28-67FE-CCFF-3546-BB3C5DBE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A48AF-6B88-3E99-315C-F1CBB1792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18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465693-BBFD-EE67-6A4D-F70BBC95A7D3}"/>
              </a:ext>
            </a:extLst>
          </p:cNvPr>
          <p:cNvGrpSpPr/>
          <p:nvPr/>
        </p:nvGrpSpPr>
        <p:grpSpPr>
          <a:xfrm>
            <a:off x="6183354" y="1401748"/>
            <a:ext cx="2736304" cy="1666414"/>
            <a:chOff x="6156176" y="4775069"/>
            <a:chExt cx="2186457" cy="148547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88D499D-A611-5B2C-8C88-89DE95533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39BAA4-1B8D-0AA1-C13B-EC2707ECA7F2}"/>
                </a:ext>
              </a:extLst>
            </p:cNvPr>
            <p:cNvSpPr txBox="1"/>
            <p:nvPr/>
          </p:nvSpPr>
          <p:spPr>
            <a:xfrm>
              <a:off x="6344894" y="5047603"/>
              <a:ext cx="1809018" cy="576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Once you have selected activities that interest you, compare with others in your class.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A4011A6-B8F0-78CF-E364-14D1979161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04046" y="2924944"/>
            <a:ext cx="2736301" cy="16664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BF5D297-EF2B-26C7-786B-9B4870E265E4}"/>
              </a:ext>
            </a:extLst>
          </p:cNvPr>
          <p:cNvSpPr txBox="1"/>
          <p:nvPr/>
        </p:nvSpPr>
        <p:spPr>
          <a:xfrm>
            <a:off x="5580112" y="3155013"/>
            <a:ext cx="2736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Do you share interests with anybody?</a:t>
            </a:r>
          </a:p>
          <a:p>
            <a:pPr algn="ctr"/>
            <a:r>
              <a:rPr lang="en-GB" sz="1200" dirty="0"/>
              <a:t>Can you find somebody who knows more about something you are interested in trying?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BB706A-C79E-8F55-9C98-13EE6701CD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4509120"/>
            <a:ext cx="2736305" cy="16664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73CE011-C354-9F6A-B992-76C12D9608CE}"/>
              </a:ext>
            </a:extLst>
          </p:cNvPr>
          <p:cNvSpPr txBox="1"/>
          <p:nvPr/>
        </p:nvSpPr>
        <p:spPr>
          <a:xfrm>
            <a:off x="6464361" y="4827356"/>
            <a:ext cx="2263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Can you  find somebody who has completely different interests to you? Talk together about it.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2FB68B-21CD-2489-DE6B-34ABACBB1B4E}"/>
              </a:ext>
            </a:extLst>
          </p:cNvPr>
          <p:cNvSpPr txBox="1"/>
          <p:nvPr/>
        </p:nvSpPr>
        <p:spPr>
          <a:xfrm>
            <a:off x="480322" y="5289418"/>
            <a:ext cx="5102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FF0000"/>
                </a:solidFill>
              </a:rPr>
              <a:t>This can be a great opportunity to find out more about your classmates.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95189" y="6223890"/>
            <a:ext cx="486743" cy="5274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DA930C-A77E-98BB-6F9F-348CA60E9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50" y="1648668"/>
            <a:ext cx="5182225" cy="317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58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4B476E0-30D4-506F-4950-E167EAE55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62039">
            <a:off x="5743919" y="1576854"/>
            <a:ext cx="2840738" cy="40166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01EFBF-241F-C28C-4834-1769F454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23" y="917671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Jobs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C7AE0B-72C1-BBEF-1104-0DAEC62F4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F2D9-508A-F0C8-F80B-4E66FF10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B30D4-9AFB-5942-42DE-684F6ACC3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01BAE3-5B61-4AFB-7F34-C62669E484F7}"/>
              </a:ext>
            </a:extLst>
          </p:cNvPr>
          <p:cNvSpPr txBox="1"/>
          <p:nvPr/>
        </p:nvSpPr>
        <p:spPr>
          <a:xfrm>
            <a:off x="364704" y="1666918"/>
            <a:ext cx="5133156" cy="33239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/>
              <a:t>Interview adults about their careers.</a:t>
            </a:r>
          </a:p>
          <a:p>
            <a:endParaRPr lang="en-GB" sz="1400" dirty="0"/>
          </a:p>
          <a:p>
            <a:r>
              <a:rPr lang="en-GB" sz="1400" dirty="0"/>
              <a:t>This is your chance to be in the  interviewer seat! </a:t>
            </a:r>
            <a:endParaRPr lang="en-GB" sz="1400" dirty="0">
              <a:cs typeface="Calibri"/>
            </a:endParaRPr>
          </a:p>
          <a:p>
            <a:r>
              <a:rPr lang="en-GB" sz="1400" dirty="0"/>
              <a:t>Speak to the adults in your life (family, family friends, siblings, school staff).  </a:t>
            </a:r>
          </a:p>
          <a:p>
            <a:endParaRPr lang="en-GB" sz="1400" dirty="0"/>
          </a:p>
          <a:p>
            <a:pPr marL="342900" indent="-342900">
              <a:buAutoNum type="arabicPeriod"/>
            </a:pPr>
            <a:r>
              <a:rPr lang="en-GB" sz="1400" dirty="0"/>
              <a:t>You can use our questions in the workbook to guide you – but feel free to add your own!</a:t>
            </a:r>
            <a:br>
              <a:rPr lang="en-GB" sz="1400" dirty="0"/>
            </a:br>
            <a:endParaRPr lang="en-GB" sz="1400" dirty="0"/>
          </a:p>
          <a:p>
            <a:pPr marL="342900" indent="-342900">
              <a:buAutoNum type="arabicPeriod"/>
            </a:pPr>
            <a:r>
              <a:rPr lang="en-GB" sz="1400" dirty="0"/>
              <a:t>Keep notes of the answers or, </a:t>
            </a:r>
            <a:r>
              <a:rPr lang="en-GB" sz="1400" b="1" i="1" dirty="0"/>
              <a:t>with the adult’s written permission, </a:t>
            </a:r>
            <a:r>
              <a:rPr lang="en-GB" sz="1400" dirty="0"/>
              <a:t>record their interview and share with your class.</a:t>
            </a:r>
            <a:br>
              <a:rPr lang="en-GB" sz="1400" dirty="0"/>
            </a:br>
            <a:endParaRPr lang="en-GB" sz="1400" dirty="0"/>
          </a:p>
          <a:p>
            <a:pPr marL="342900" indent="-342900">
              <a:buAutoNum type="arabicPeriod"/>
            </a:pPr>
            <a:r>
              <a:rPr lang="en-GB" sz="1400" dirty="0"/>
              <a:t>Discuss together the different jobs you learned about – are there any you had never heard of? Are there any you are interested in finding out more about? </a:t>
            </a:r>
            <a:endParaRPr lang="en-GB" sz="1400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29451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04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56" y="1127166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8194"/>
              </p:ext>
            </p:extLst>
          </p:nvPr>
        </p:nvGraphicFramePr>
        <p:xfrm>
          <a:off x="467544" y="1916832"/>
          <a:ext cx="8297674" cy="33099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44949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4813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2: Take Part in an Interview (2 minutes)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b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b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000" b="1" spc="1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Responding to Questions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brief 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responses are given to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questions. 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brief responses are given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all questions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responses are given to all questions in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positive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manner.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full responses are given to all questions, positively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confidently. </a:t>
                      </a:r>
                      <a:endParaRPr lang="en-GB" sz="11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confident and full responses are given to all questions,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positively, confidently and persuasively.  </a:t>
                      </a:r>
                      <a:endParaRPr lang="en-GB" sz="11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Presentation of Knowledge and Skills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Clear and brief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presentation of knowledge and skills with two or more prompts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brief presentation of knowledge and skills with one prompt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full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presentation of knowledge and skills with one prompt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full presentation of knowledge and skills with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prompts from the assessor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full and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persuasive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presentation of knowledge and skills with no prompts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57550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0DD7FC0-7873-9C8F-1190-88FD2ECA0620}"/>
              </a:ext>
            </a:extLst>
          </p:cNvPr>
          <p:cNvSpPr txBox="1"/>
          <p:nvPr/>
        </p:nvSpPr>
        <p:spPr>
          <a:xfrm>
            <a:off x="755576" y="551239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E6151D"/>
                </a:solidFill>
              </a:rPr>
              <a:t>You are not marked on the CV itself, but completing and presenting it to the assessor will help you to achieve in these two areas of the assessment.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21846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80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B99963F-60A5-DF24-5621-AD760B003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450" y="2666453"/>
            <a:ext cx="3048000" cy="31337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01EFBF-241F-C28C-4834-1769F454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7822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Jobs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C7AE0B-72C1-BBEF-1104-0DAEC62F4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F2D9-508A-F0C8-F80B-4E66FF10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B30D4-9AFB-5942-42DE-684F6ACC3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15D2A8-51F9-39E8-B234-224A9B9C6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95" y="2700733"/>
            <a:ext cx="3048000" cy="31337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4069E0-20BB-6635-943D-264CB2AF4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674" y="1213441"/>
            <a:ext cx="2463597" cy="253288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4DCDB2F-4F79-0D88-7389-D3281A06D2B4}"/>
              </a:ext>
            </a:extLst>
          </p:cNvPr>
          <p:cNvSpPr/>
          <p:nvPr/>
        </p:nvSpPr>
        <p:spPr>
          <a:xfrm>
            <a:off x="1014399" y="4799311"/>
            <a:ext cx="1728192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Nurse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9237DC-6ACD-8B3F-EA07-5096FABED26F}"/>
              </a:ext>
            </a:extLst>
          </p:cNvPr>
          <p:cNvSpPr/>
          <p:nvPr/>
        </p:nvSpPr>
        <p:spPr>
          <a:xfrm>
            <a:off x="3603551" y="2780928"/>
            <a:ext cx="1728192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i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8331C1-ED74-CD94-DD53-5497DB0F41AA}"/>
              </a:ext>
            </a:extLst>
          </p:cNvPr>
          <p:cNvSpPr/>
          <p:nvPr/>
        </p:nvSpPr>
        <p:spPr>
          <a:xfrm>
            <a:off x="6200354" y="4725144"/>
            <a:ext cx="1728192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i="1" dirty="0"/>
              <a:t>Web Developer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34A3543-9712-B4D4-E71F-CF92EB26C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713" y="1147859"/>
            <a:ext cx="1556631" cy="16004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EFBFB26-AA52-202B-938B-301FD21E8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940" y="1091194"/>
            <a:ext cx="1556631" cy="16004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3629424-867E-C22D-3DD6-14465657C42E}"/>
              </a:ext>
            </a:extLst>
          </p:cNvPr>
          <p:cNvSpPr txBox="1"/>
          <p:nvPr/>
        </p:nvSpPr>
        <p:spPr>
          <a:xfrm>
            <a:off x="1553211" y="2094028"/>
            <a:ext cx="14420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i="1" dirty="0"/>
              <a:t>Mechanic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A68D3-48A9-B507-0103-207CD0FF42F2}"/>
              </a:ext>
            </a:extLst>
          </p:cNvPr>
          <p:cNvSpPr txBox="1"/>
          <p:nvPr/>
        </p:nvSpPr>
        <p:spPr>
          <a:xfrm>
            <a:off x="6372200" y="2159278"/>
            <a:ext cx="10081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i="1" dirty="0"/>
              <a:t>Event Planner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01BAE3-5B61-4AFB-7F34-C62669E484F7}"/>
              </a:ext>
            </a:extLst>
          </p:cNvPr>
          <p:cNvSpPr txBox="1"/>
          <p:nvPr/>
        </p:nvSpPr>
        <p:spPr>
          <a:xfrm>
            <a:off x="3845489" y="2848290"/>
            <a:ext cx="125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Journalist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46AFEF-1F6A-9F7A-432D-C5320F1C7BF8}"/>
              </a:ext>
            </a:extLst>
          </p:cNvPr>
          <p:cNvGrpSpPr/>
          <p:nvPr/>
        </p:nvGrpSpPr>
        <p:grpSpPr>
          <a:xfrm>
            <a:off x="3332182" y="4183647"/>
            <a:ext cx="2208268" cy="1179210"/>
            <a:chOff x="6185564" y="4762657"/>
            <a:chExt cx="2186457" cy="14854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8574D45-A015-6DA3-3BE8-15161480B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5564" y="4762657"/>
              <a:ext cx="2186457" cy="148547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61C836-E62F-1DFC-7720-0B4ED39D3421}"/>
                </a:ext>
              </a:extLst>
            </p:cNvPr>
            <p:cNvSpPr txBox="1"/>
            <p:nvPr/>
          </p:nvSpPr>
          <p:spPr>
            <a:xfrm>
              <a:off x="6344895" y="5138886"/>
              <a:ext cx="1809018" cy="426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i="1" dirty="0"/>
                <a:t>Mock Job Fair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27441" y="620401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63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1EFBF-241F-C28C-4834-1769F454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495" y="849201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Jobs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C7AE0B-72C1-BBEF-1104-0DAEC62F4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F2D9-508A-F0C8-F80B-4E66FF10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B30D4-9AFB-5942-42DE-684F6ACC3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15D2A8-51F9-39E8-B234-224A9B9C6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94" y="1663804"/>
            <a:ext cx="3048000" cy="31337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09237DC-6ACD-8B3F-EA07-5096FABED26F}"/>
              </a:ext>
            </a:extLst>
          </p:cNvPr>
          <p:cNvSpPr/>
          <p:nvPr/>
        </p:nvSpPr>
        <p:spPr>
          <a:xfrm>
            <a:off x="3603551" y="2780928"/>
            <a:ext cx="1728192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01BAE3-5B61-4AFB-7F34-C62669E484F7}"/>
              </a:ext>
            </a:extLst>
          </p:cNvPr>
          <p:cNvSpPr txBox="1"/>
          <p:nvPr/>
        </p:nvSpPr>
        <p:spPr>
          <a:xfrm>
            <a:off x="1165819" y="37864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Mock Job Fair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5B250E-AF78-21D8-DFED-757F8CA10680}"/>
              </a:ext>
            </a:extLst>
          </p:cNvPr>
          <p:cNvSpPr txBox="1"/>
          <p:nvPr/>
        </p:nvSpPr>
        <p:spPr>
          <a:xfrm>
            <a:off x="3850984" y="1790506"/>
            <a:ext cx="503370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i="1" dirty="0"/>
              <a:t>Design a stall for your mock job fair to include:</a:t>
            </a:r>
            <a:br>
              <a:rPr lang="en-GB" sz="1600" b="1" i="1" dirty="0"/>
            </a:br>
            <a:endParaRPr lang="en-GB" sz="1600" b="1" i="1" dirty="0"/>
          </a:p>
          <a:p>
            <a:pPr>
              <a:spcAft>
                <a:spcPts val="600"/>
              </a:spcAft>
            </a:pPr>
            <a:r>
              <a:rPr lang="en-GB" sz="1600" dirty="0"/>
              <a:t>• A catchy title and a brief description of the career.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• Images or visuals related to the profession.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• Information about job responsibilities and tasks.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• Educational requirements and training.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• Skills and qualities needed for success.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• Fun facts or interesting anecdotes.</a:t>
            </a:r>
          </a:p>
          <a:p>
            <a:pPr>
              <a:spcAft>
                <a:spcPts val="600"/>
              </a:spcAft>
            </a:pPr>
            <a:r>
              <a:rPr lang="en-GB" sz="1600" dirty="0"/>
              <a:t>• Optional: Interactive elements, such as quizzes or games related to the career.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0AF112-68BA-5D9E-F464-CB27B5E33BEF}"/>
              </a:ext>
            </a:extLst>
          </p:cNvPr>
          <p:cNvSpPr/>
          <p:nvPr/>
        </p:nvSpPr>
        <p:spPr>
          <a:xfrm>
            <a:off x="368694" y="5221130"/>
            <a:ext cx="8515996" cy="701474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Walk around the room, visit each stall, and engage with the presenters. Ask questions, take notes, and learn about the different careers.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32440" y="6260074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78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7C44-3516-9059-FCE4-A58A8DD55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14600"/>
            <a:ext cx="7886700" cy="504056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Completing your CV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F8CE87-FC0F-3B8B-0CC6-F90598C82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380518-DA2B-2D74-4C2E-DC2CFDDB0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CB84E-66C2-D57F-555F-27683CDCD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694D5C9-92A7-5B10-473D-2D5EC8FD5EF2}"/>
              </a:ext>
            </a:extLst>
          </p:cNvPr>
          <p:cNvGraphicFramePr>
            <a:graphicFrameLocks noGrp="1"/>
          </p:cNvGraphicFramePr>
          <p:nvPr/>
        </p:nvGraphicFramePr>
        <p:xfrm>
          <a:off x="332656" y="1640632"/>
          <a:ext cx="6192688" cy="4243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3136">
                  <a:extLst>
                    <a:ext uri="{9D8B030D-6E8A-4147-A177-3AD203B41FA5}">
                      <a16:colId xmlns:a16="http://schemas.microsoft.com/office/drawing/2014/main" val="3595277334"/>
                    </a:ext>
                  </a:extLst>
                </a:gridCol>
                <a:gridCol w="4339552">
                  <a:extLst>
                    <a:ext uri="{9D8B030D-6E8A-4147-A177-3AD203B41FA5}">
                      <a16:colId xmlns:a16="http://schemas.microsoft.com/office/drawing/2014/main" val="925788262"/>
                    </a:ext>
                  </a:extLst>
                </a:gridCol>
              </a:tblGrid>
              <a:tr h="302617">
                <a:tc>
                  <a:txBody>
                    <a:bodyPr/>
                    <a:lstStyle/>
                    <a:p>
                      <a:r>
                        <a:rPr lang="en-GB" b="1" i="1" dirty="0"/>
                        <a:t>Name: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635"/>
                  </a:ext>
                </a:extLst>
              </a:tr>
              <a:tr h="302617">
                <a:tc>
                  <a:txBody>
                    <a:bodyPr/>
                    <a:lstStyle/>
                    <a:p>
                      <a:r>
                        <a:rPr lang="en-GB" b="1" i="1" dirty="0"/>
                        <a:t>School: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44599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dirty="0"/>
                        <a:t>Profile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you): 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03152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i="1" dirty="0"/>
                        <a:t>Education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your favourite subjects)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366710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i="1" dirty="0"/>
                        <a:t>Interests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your interests):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930867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i="1" dirty="0"/>
                        <a:t>Job </a:t>
                      </a:r>
                      <a:br>
                        <a:rPr lang="en-GB" b="1" i="1" dirty="0"/>
                      </a:br>
                      <a:r>
                        <a:rPr lang="en-GB" dirty="0"/>
                        <a:t>(Write 2-3 lines about what you want to do in the future): 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61995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6FE478F-E6C8-7FF2-AEE1-783D29300E46}"/>
              </a:ext>
            </a:extLst>
          </p:cNvPr>
          <p:cNvSpPr txBox="1"/>
          <p:nvPr/>
        </p:nvSpPr>
        <p:spPr>
          <a:xfrm>
            <a:off x="6660232" y="1618656"/>
            <a:ext cx="2151112" cy="4265163"/>
          </a:xfrm>
          <a:prstGeom prst="rect">
            <a:avLst/>
          </a:prstGeom>
          <a:solidFill>
            <a:srgbClr val="C2D71E"/>
          </a:solidFill>
        </p:spPr>
        <p:txBody>
          <a:bodyPr wrap="square" rtlCol="0">
            <a:noAutofit/>
          </a:bodyPr>
          <a:lstStyle/>
          <a:p>
            <a:r>
              <a:rPr lang="en-GB" sz="1400" dirty="0"/>
              <a:t>Hopefully by completing these activities, you have gathered lots of ideas for your CV.</a:t>
            </a:r>
          </a:p>
          <a:p>
            <a:endParaRPr lang="en-GB" sz="1400" dirty="0"/>
          </a:p>
          <a:p>
            <a:r>
              <a:rPr lang="en-GB" sz="1400" dirty="0"/>
              <a:t>Take some time to fill in the template or create your own. You don’t need to include </a:t>
            </a:r>
            <a:r>
              <a:rPr lang="en-GB" sz="1400" b="1" dirty="0"/>
              <a:t>everything </a:t>
            </a:r>
            <a:r>
              <a:rPr lang="en-GB" sz="1400" dirty="0"/>
              <a:t>– just enough to give your assessor an idea about you and your interests. </a:t>
            </a:r>
          </a:p>
          <a:p>
            <a:endParaRPr lang="en-GB" sz="1400" dirty="0"/>
          </a:p>
          <a:p>
            <a:r>
              <a:rPr lang="en-GB" sz="1400" dirty="0"/>
              <a:t>Use what you have learned about yourself to develop your answers during the interview – we will look at this in the next lesson!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67972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10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7C44-3516-9059-FCE4-A58A8DD55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14600"/>
            <a:ext cx="7886700" cy="504056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Completing your CV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F8CE87-FC0F-3B8B-0CC6-F90598C82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380518-DA2B-2D74-4C2E-DC2CFDDB0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CB84E-66C2-D57F-555F-27683CDCD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694D5C9-92A7-5B10-473D-2D5EC8FD5E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222714"/>
              </p:ext>
            </p:extLst>
          </p:nvPr>
        </p:nvGraphicFramePr>
        <p:xfrm>
          <a:off x="332656" y="1640632"/>
          <a:ext cx="6192688" cy="4243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3136">
                  <a:extLst>
                    <a:ext uri="{9D8B030D-6E8A-4147-A177-3AD203B41FA5}">
                      <a16:colId xmlns:a16="http://schemas.microsoft.com/office/drawing/2014/main" val="3595277334"/>
                    </a:ext>
                  </a:extLst>
                </a:gridCol>
                <a:gridCol w="4339552">
                  <a:extLst>
                    <a:ext uri="{9D8B030D-6E8A-4147-A177-3AD203B41FA5}">
                      <a16:colId xmlns:a16="http://schemas.microsoft.com/office/drawing/2014/main" val="925788262"/>
                    </a:ext>
                  </a:extLst>
                </a:gridCol>
              </a:tblGrid>
              <a:tr h="302617">
                <a:tc>
                  <a:txBody>
                    <a:bodyPr/>
                    <a:lstStyle/>
                    <a:p>
                      <a:r>
                        <a:rPr lang="en-GB" b="1" i="1" dirty="0"/>
                        <a:t>Name: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635"/>
                  </a:ext>
                </a:extLst>
              </a:tr>
              <a:tr h="302617">
                <a:tc>
                  <a:txBody>
                    <a:bodyPr/>
                    <a:lstStyle/>
                    <a:p>
                      <a:r>
                        <a:rPr lang="en-GB" b="1" i="1" dirty="0"/>
                        <a:t>School: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44599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dirty="0"/>
                        <a:t>Profile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you): 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03152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i="1" dirty="0"/>
                        <a:t>Education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your favourite subjects)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366710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i="1" dirty="0"/>
                        <a:t>Interests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your interests):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930867"/>
                  </a:ext>
                </a:extLst>
              </a:tr>
              <a:tr h="907851">
                <a:tc>
                  <a:txBody>
                    <a:bodyPr/>
                    <a:lstStyle/>
                    <a:p>
                      <a:r>
                        <a:rPr lang="en-GB" b="1" i="1" dirty="0"/>
                        <a:t>Job </a:t>
                      </a:r>
                      <a:br>
                        <a:rPr lang="en-GB" b="1" i="1" dirty="0"/>
                      </a:br>
                      <a:r>
                        <a:rPr lang="en-GB" dirty="0"/>
                        <a:t>(Write 2-3 lines about what you want to do in the future): 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61995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6FE478F-E6C8-7FF2-AEE1-783D29300E46}"/>
              </a:ext>
            </a:extLst>
          </p:cNvPr>
          <p:cNvSpPr txBox="1"/>
          <p:nvPr/>
        </p:nvSpPr>
        <p:spPr>
          <a:xfrm>
            <a:off x="6660232" y="1618656"/>
            <a:ext cx="2151112" cy="4265163"/>
          </a:xfrm>
          <a:prstGeom prst="rect">
            <a:avLst/>
          </a:prstGeom>
          <a:solidFill>
            <a:srgbClr val="C2D71E"/>
          </a:solidFill>
        </p:spPr>
        <p:txBody>
          <a:bodyPr wrap="square" rtlCol="0">
            <a:noAutofit/>
          </a:bodyPr>
          <a:lstStyle/>
          <a:p>
            <a:r>
              <a:rPr lang="en-GB" sz="1400" dirty="0"/>
              <a:t>You will use this lesson to complete your CV. You are welcome to use our template, or you can create your own. </a:t>
            </a:r>
          </a:p>
          <a:p>
            <a:endParaRPr lang="en-GB" sz="1400" dirty="0"/>
          </a:p>
          <a:p>
            <a:r>
              <a:rPr lang="en-GB" sz="1400" dirty="0"/>
              <a:t>The following slides contain questions and activities to help you fill in this template. </a:t>
            </a:r>
          </a:p>
          <a:p>
            <a:endParaRPr lang="en-GB" sz="1400" dirty="0"/>
          </a:p>
          <a:p>
            <a:r>
              <a:rPr lang="en-GB" sz="1400" dirty="0"/>
              <a:t>You should use this CV writing activity to prepare for your interview – you could be asked similar questions on the day, and this should help you to develop your responses.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67972" y="620401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74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787379-58FE-D97B-52FA-BBD58F52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C2A85-6DD5-B7BC-C690-FC778312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ADBE2-3D83-7463-A43C-F36E2977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B54E05-5D6D-7A46-5425-3AEC2CF55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078" y="1090793"/>
            <a:ext cx="7886700" cy="55287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Profile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B7EB64-F06D-F205-6C91-931C3CB275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0" t="12897" r="6301" b="8258"/>
          <a:stretch/>
        </p:blipFill>
        <p:spPr>
          <a:xfrm>
            <a:off x="7440562" y="1290934"/>
            <a:ext cx="1368152" cy="1368152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0A7638-E19D-87BA-E2A3-2EC87358E12B}"/>
              </a:ext>
            </a:extLst>
          </p:cNvPr>
          <p:cNvSpPr txBox="1"/>
          <p:nvPr/>
        </p:nvSpPr>
        <p:spPr>
          <a:xfrm>
            <a:off x="368078" y="1660130"/>
            <a:ext cx="643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we asked each of these people to describe you in three words, what might they say?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E8C57D3-A7C2-1747-D10A-B5B6A5C3E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617649"/>
            <a:ext cx="1207877" cy="1603439"/>
          </a:xfrm>
          <a:prstGeom prst="rect">
            <a:avLst/>
          </a:prstGeom>
        </p:spPr>
      </p:pic>
      <p:sp useBgFill="1">
        <p:nvSpPr>
          <p:cNvPr id="14" name="TextBox 13">
            <a:extLst>
              <a:ext uri="{FF2B5EF4-FFF2-40B4-BE49-F238E27FC236}">
                <a16:creationId xmlns:a16="http://schemas.microsoft.com/office/drawing/2014/main" id="{CCCD6311-6950-E989-28BE-CFC64D3D7242}"/>
              </a:ext>
            </a:extLst>
          </p:cNvPr>
          <p:cNvSpPr txBox="1"/>
          <p:nvPr/>
        </p:nvSpPr>
        <p:spPr>
          <a:xfrm>
            <a:off x="1434530" y="2887089"/>
            <a:ext cx="2520280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1600" dirty="0"/>
              <a:t>A parent/carer/guardian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911982-7CFB-8579-C9DC-4DF4F2E40A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668" y="4657629"/>
            <a:ext cx="1562100" cy="13525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E9AFC7E-2692-83FD-BBEC-282D50476E06}"/>
              </a:ext>
            </a:extLst>
          </p:cNvPr>
          <p:cNvSpPr txBox="1"/>
          <p:nvPr/>
        </p:nvSpPr>
        <p:spPr>
          <a:xfrm>
            <a:off x="2106638" y="4869160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 teacher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9E3CB80-947F-6CCB-E1D7-20D0E10A6A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6948" y="2528054"/>
            <a:ext cx="1482490" cy="159831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8040C9C-A0F0-F739-27E9-D890E42BE3F7}"/>
              </a:ext>
            </a:extLst>
          </p:cNvPr>
          <p:cNvSpPr txBox="1"/>
          <p:nvPr/>
        </p:nvSpPr>
        <p:spPr>
          <a:xfrm>
            <a:off x="6226770" y="287356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 best friend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CFA86E6-4460-D79B-5CA2-5067F9779C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195" y="4814307"/>
            <a:ext cx="1726965" cy="125289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F82CEDF-0A56-D871-9895-248E33A8CC03}"/>
              </a:ext>
            </a:extLst>
          </p:cNvPr>
          <p:cNvSpPr txBox="1"/>
          <p:nvPr/>
        </p:nvSpPr>
        <p:spPr>
          <a:xfrm>
            <a:off x="6013337" y="4738612"/>
            <a:ext cx="252028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 dirty="0"/>
              <a:t>Other classmates/sporting teammates/people who share your hobbies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533617" y="6191639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7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787379-58FE-D97B-52FA-BBD58F52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C2A85-6DD5-B7BC-C690-FC778312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ADBE2-3D83-7463-A43C-F36E2977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B54E05-5D6D-7A46-5425-3AEC2CF55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078" y="1090793"/>
            <a:ext cx="7886700" cy="55287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Profile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B7EB64-F06D-F205-6C91-931C3CB275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0" t="12897" r="6301" b="8258"/>
          <a:stretch/>
        </p:blipFill>
        <p:spPr>
          <a:xfrm>
            <a:off x="7440562" y="1290934"/>
            <a:ext cx="1368152" cy="1368152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0A7638-E19D-87BA-E2A3-2EC87358E12B}"/>
              </a:ext>
            </a:extLst>
          </p:cNvPr>
          <p:cNvSpPr txBox="1"/>
          <p:nvPr/>
        </p:nvSpPr>
        <p:spPr>
          <a:xfrm>
            <a:off x="368078" y="1660130"/>
            <a:ext cx="643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we asked each of these people to describe you in three words, what might they say?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E4B0A7-76FB-ADFE-E62F-AF96BEBAD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639" y="4593510"/>
            <a:ext cx="1018881" cy="1352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57BE64-1F97-5144-4BB6-B56CD0258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2710" y="4597800"/>
            <a:ext cx="1562100" cy="1352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080117-BDF1-AB12-CCB4-26B3AE368F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4470630"/>
            <a:ext cx="1482490" cy="15983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7BC388-7C47-24CA-6668-8C92A884AB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1680" y="4693164"/>
            <a:ext cx="1726965" cy="12528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A1602B-7F19-7B6A-82FA-8FB8D5B2A5C9}"/>
              </a:ext>
            </a:extLst>
          </p:cNvPr>
          <p:cNvSpPr txBox="1"/>
          <p:nvPr/>
        </p:nvSpPr>
        <p:spPr>
          <a:xfrm>
            <a:off x="467544" y="2649881"/>
            <a:ext cx="69730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Consider:</a:t>
            </a:r>
          </a:p>
          <a:p>
            <a:pPr marL="342900" indent="-342900">
              <a:buAutoNum type="arabicPeriod"/>
            </a:pPr>
            <a:r>
              <a:rPr lang="en-GB" dirty="0"/>
              <a:t>Were all the words you came up with positive?</a:t>
            </a:r>
          </a:p>
          <a:p>
            <a:pPr marL="342900" indent="-342900">
              <a:buAutoNum type="arabicPeriod"/>
            </a:pPr>
            <a:r>
              <a:rPr lang="en-GB" dirty="0"/>
              <a:t>Are there any that appear negative, but you can turn into a positive?</a:t>
            </a:r>
          </a:p>
          <a:p>
            <a:pPr marL="342900" indent="-342900">
              <a:buAutoNum type="arabicPeriod"/>
            </a:pPr>
            <a:r>
              <a:rPr lang="en-GB" dirty="0"/>
              <a:t>Which words came up most often?</a:t>
            </a:r>
          </a:p>
          <a:p>
            <a:pPr marL="342900" indent="-342900">
              <a:buAutoNum type="arabicPeriod"/>
            </a:pPr>
            <a:r>
              <a:rPr lang="en-GB" dirty="0"/>
              <a:t>Would you describe yourself in the same way?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565342" y="6194073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2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787379-58FE-D97B-52FA-BBD58F52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C2A85-6DD5-B7BC-C690-FC778312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ADBE2-3D83-7463-A43C-F36E2977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B54E05-5D6D-7A46-5425-3AEC2CF55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078" y="1090793"/>
            <a:ext cx="7886700" cy="55287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Profile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B7EB64-F06D-F205-6C91-931C3CB275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0" t="12897" r="6301" b="8258"/>
          <a:stretch/>
        </p:blipFill>
        <p:spPr>
          <a:xfrm>
            <a:off x="7236296" y="1236941"/>
            <a:ext cx="1368152" cy="1368152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0A7638-E19D-87BA-E2A3-2EC87358E12B}"/>
              </a:ext>
            </a:extLst>
          </p:cNvPr>
          <p:cNvSpPr txBox="1"/>
          <p:nvPr/>
        </p:nvSpPr>
        <p:spPr>
          <a:xfrm>
            <a:off x="2442118" y="1175558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/>
              <a:t>Who am I?</a:t>
            </a:r>
          </a:p>
          <a:p>
            <a:pPr algn="ctr"/>
            <a:r>
              <a:rPr lang="en-GB" sz="1600" i="1" dirty="0"/>
              <a:t>Here</a:t>
            </a:r>
            <a:r>
              <a:rPr lang="en-GB" sz="2400" i="1" dirty="0"/>
              <a:t> </a:t>
            </a:r>
            <a:r>
              <a:rPr lang="en-GB" sz="1600" i="1" dirty="0"/>
              <a:t>are some activities you can do to help you think about who you are as a person</a:t>
            </a:r>
            <a:r>
              <a:rPr lang="en-GB" sz="2400" i="1" dirty="0"/>
              <a:t>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1145EDE-9AD8-F162-F87D-549B064FC79E}"/>
              </a:ext>
            </a:extLst>
          </p:cNvPr>
          <p:cNvSpPr/>
          <p:nvPr/>
        </p:nvSpPr>
        <p:spPr>
          <a:xfrm>
            <a:off x="384718" y="1762419"/>
            <a:ext cx="1908000" cy="1908656"/>
          </a:xfrm>
          <a:prstGeom prst="round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GB" sz="1200" b="1" i="1" dirty="0"/>
              <a:t>Self-portrait</a:t>
            </a:r>
          </a:p>
          <a:p>
            <a:r>
              <a:rPr lang="en-GB" sz="1200" dirty="0"/>
              <a:t>Draw or write a self-portrait and label it. </a:t>
            </a:r>
          </a:p>
          <a:p>
            <a:endParaRPr lang="en-GB" sz="1200" dirty="0"/>
          </a:p>
          <a:p>
            <a:r>
              <a:rPr lang="en-GB" sz="1200" dirty="0"/>
              <a:t>You could label or </a:t>
            </a:r>
            <a:r>
              <a:rPr lang="en-GB" sz="1200"/>
              <a:t>describe  </a:t>
            </a:r>
            <a:r>
              <a:rPr lang="en-GB" sz="1200" dirty="0"/>
              <a:t>emotions, dreams, strengths, weaknesses.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DB3A523-3E7B-15CB-EBAD-5F8D947C636E}"/>
              </a:ext>
            </a:extLst>
          </p:cNvPr>
          <p:cNvSpPr/>
          <p:nvPr/>
        </p:nvSpPr>
        <p:spPr>
          <a:xfrm>
            <a:off x="384718" y="3737105"/>
            <a:ext cx="1908000" cy="2553215"/>
          </a:xfrm>
          <a:prstGeom prst="roundRect">
            <a:avLst/>
          </a:prstGeom>
          <a:solidFill>
            <a:srgbClr val="E6141C">
              <a:alpha val="74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Collage</a:t>
            </a:r>
          </a:p>
          <a:p>
            <a:r>
              <a:rPr lang="en-GB" sz="1200" dirty="0"/>
              <a:t>Create a collage using images, words, and drawings that represent different aspects of your personality, interests, and accomplishments.</a:t>
            </a:r>
          </a:p>
          <a:p>
            <a:endParaRPr lang="en-GB" sz="1200" dirty="0"/>
          </a:p>
          <a:p>
            <a:r>
              <a:rPr lang="en-GB" sz="1200" dirty="0"/>
              <a:t>You can use magazines, newspapers, or printed images to personalise your collage further.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A382D4B-85A9-18B0-1725-0F2FC4463FE4}"/>
              </a:ext>
            </a:extLst>
          </p:cNvPr>
          <p:cNvSpPr/>
          <p:nvPr/>
        </p:nvSpPr>
        <p:spPr>
          <a:xfrm>
            <a:off x="2382804" y="3737104"/>
            <a:ext cx="1908000" cy="2553215"/>
          </a:xfrm>
          <a:prstGeom prst="roundRect">
            <a:avLst/>
          </a:prstGeom>
          <a:solidFill>
            <a:srgbClr val="FBD10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Interview with a Friend: </a:t>
            </a:r>
            <a:r>
              <a:rPr lang="en-GB" sz="1200" dirty="0"/>
              <a:t>Pair up or get into small groups and interview each other, asking questions like "What do you think makes me unique?" or "What do you admire most about me?" </a:t>
            </a:r>
          </a:p>
          <a:p>
            <a:endParaRPr lang="en-GB" sz="1200" dirty="0"/>
          </a:p>
          <a:p>
            <a:r>
              <a:rPr lang="en-GB" sz="1200" dirty="0"/>
              <a:t>See your workbook for a list of questions you could ask one another.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2144B8B-122F-FC5E-0AFA-7E0EA440A2D2}"/>
              </a:ext>
            </a:extLst>
          </p:cNvPr>
          <p:cNvSpPr/>
          <p:nvPr/>
        </p:nvSpPr>
        <p:spPr>
          <a:xfrm>
            <a:off x="2382804" y="2433565"/>
            <a:ext cx="1908000" cy="1200329"/>
          </a:xfrm>
          <a:prstGeom prst="round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0" dirty="0">
                <a:solidFill>
                  <a:schemeClr val="tx1"/>
                </a:solidFill>
                <a:effectLst/>
                <a:latin typeface="Söhne"/>
              </a:rPr>
              <a:t>Life List Creation:</a:t>
            </a:r>
            <a:r>
              <a:rPr lang="en-GB" sz="1200" b="0" i="0" dirty="0">
                <a:solidFill>
                  <a:schemeClr val="tx1"/>
                </a:solidFill>
                <a:effectLst/>
                <a:latin typeface="Söhne"/>
              </a:rPr>
              <a:t> </a:t>
            </a:r>
          </a:p>
          <a:p>
            <a:r>
              <a:rPr lang="en-GB" sz="1200" b="0" i="0" dirty="0">
                <a:solidFill>
                  <a:schemeClr val="tx1"/>
                </a:solidFill>
                <a:effectLst/>
                <a:latin typeface="Söhne"/>
              </a:rPr>
              <a:t>Create a “Life List" of things you want to achieve or experience in your life.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C91E5A-9F53-A16B-197A-261F571D351A}"/>
              </a:ext>
            </a:extLst>
          </p:cNvPr>
          <p:cNvSpPr/>
          <p:nvPr/>
        </p:nvSpPr>
        <p:spPr>
          <a:xfrm>
            <a:off x="4389121" y="3737104"/>
            <a:ext cx="1908000" cy="2553215"/>
          </a:xfrm>
          <a:prstGeom prst="roundRect">
            <a:avLst/>
          </a:prstGeom>
          <a:solidFill>
            <a:srgbClr val="F58A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My Personal Anthem: </a:t>
            </a:r>
          </a:p>
          <a:p>
            <a:r>
              <a:rPr lang="en-GB" sz="1200" dirty="0"/>
              <a:t>Select a song that you feel represents who you are or inspires you. 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You can explain why you chose that particular song and share it with the class.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4112822-C82F-3BFD-0C26-C15AE7C16A81}"/>
              </a:ext>
            </a:extLst>
          </p:cNvPr>
          <p:cNvSpPr/>
          <p:nvPr/>
        </p:nvSpPr>
        <p:spPr>
          <a:xfrm>
            <a:off x="6395438" y="3742622"/>
            <a:ext cx="1908000" cy="2547697"/>
          </a:xfrm>
          <a:prstGeom prst="round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0" dirty="0">
                <a:solidFill>
                  <a:schemeClr val="tx1"/>
                </a:solidFill>
                <a:effectLst/>
                <a:latin typeface="Söhne"/>
              </a:rPr>
              <a:t>A Poem</a:t>
            </a:r>
          </a:p>
          <a:p>
            <a:r>
              <a:rPr lang="en-GB" sz="1200" dirty="0">
                <a:solidFill>
                  <a:schemeClr val="tx1"/>
                </a:solidFill>
                <a:latin typeface="Söhne"/>
              </a:rPr>
              <a:t>Write an ‘I am’ poem. </a:t>
            </a:r>
          </a:p>
          <a:p>
            <a:endParaRPr lang="en-GB" sz="1200" dirty="0">
              <a:solidFill>
                <a:schemeClr val="tx1"/>
              </a:solidFill>
              <a:latin typeface="Söhne"/>
            </a:endParaRPr>
          </a:p>
          <a:p>
            <a:r>
              <a:rPr lang="en-GB" sz="1200" dirty="0">
                <a:solidFill>
                  <a:schemeClr val="tx1"/>
                </a:solidFill>
                <a:latin typeface="Söhne"/>
              </a:rPr>
              <a:t>You could start every sentence with ‘I am’, or you could use ‘I was’, ‘I am’, ‘I will be’. </a:t>
            </a:r>
          </a:p>
          <a:p>
            <a:endParaRPr lang="en-GB" sz="1200" dirty="0">
              <a:solidFill>
                <a:schemeClr val="tx1"/>
              </a:solidFill>
              <a:latin typeface="Söhne"/>
            </a:endParaRPr>
          </a:p>
          <a:p>
            <a:r>
              <a:rPr lang="en-GB" sz="1200" dirty="0">
                <a:solidFill>
                  <a:schemeClr val="tx1"/>
                </a:solidFill>
                <a:latin typeface="Söhne"/>
              </a:rPr>
              <a:t>You could use the letters of your name to write an acrostic.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AE059D8-B717-3649-52BD-821C5511921E}"/>
              </a:ext>
            </a:extLst>
          </p:cNvPr>
          <p:cNvSpPr/>
          <p:nvPr/>
        </p:nvSpPr>
        <p:spPr>
          <a:xfrm>
            <a:off x="4389121" y="2470743"/>
            <a:ext cx="2952802" cy="1200329"/>
          </a:xfrm>
          <a:prstGeom prst="roundRect">
            <a:avLst/>
          </a:prstGeom>
          <a:solidFill>
            <a:srgbClr val="E6141C">
              <a:alpha val="74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0" dirty="0">
                <a:solidFill>
                  <a:schemeClr val="tx1"/>
                </a:solidFill>
                <a:effectLst/>
                <a:latin typeface="Söhne"/>
              </a:rPr>
              <a:t>Write a letter to yourself:</a:t>
            </a:r>
            <a:endParaRPr lang="en-GB" sz="1200" b="0" i="0" dirty="0">
              <a:solidFill>
                <a:schemeClr val="tx1"/>
              </a:solidFill>
              <a:effectLst/>
              <a:latin typeface="Söhne"/>
            </a:endParaRPr>
          </a:p>
          <a:p>
            <a:r>
              <a:rPr lang="en-GB" sz="1200" b="0" i="0" dirty="0">
                <a:solidFill>
                  <a:schemeClr val="tx1"/>
                </a:solidFill>
                <a:effectLst/>
                <a:latin typeface="Söhne"/>
              </a:rPr>
              <a:t>Write a letter to your younger or older self. You could give your younger self advice or tell your future self who you hope to be and what you hope to achieve. 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41262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41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EDA2-2623-DC4A-250D-E0BD2DDDC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01838"/>
            <a:ext cx="7886700" cy="64807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Education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595625-8BB1-93C9-01B3-401047B1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AFAB1E-6F31-837F-1C24-17BAB6882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12051-4150-89AF-4F45-5E54D2364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3EC37A-992C-371E-45C6-30A2E6C19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811466"/>
            <a:ext cx="1740492" cy="1175263"/>
          </a:xfrm>
          <a:prstGeom prst="rect">
            <a:avLst/>
          </a:prstGeom>
        </p:spPr>
      </p:pic>
      <p:sp>
        <p:nvSpPr>
          <p:cNvPr id="9" name="Double Bracket 8">
            <a:extLst>
              <a:ext uri="{FF2B5EF4-FFF2-40B4-BE49-F238E27FC236}">
                <a16:creationId xmlns:a16="http://schemas.microsoft.com/office/drawing/2014/main" id="{3949B51A-1B33-6B01-E8F0-3508DEF1A49B}"/>
              </a:ext>
            </a:extLst>
          </p:cNvPr>
          <p:cNvSpPr/>
          <p:nvPr/>
        </p:nvSpPr>
        <p:spPr>
          <a:xfrm>
            <a:off x="323528" y="1916832"/>
            <a:ext cx="8424936" cy="1008112"/>
          </a:xfrm>
          <a:prstGeom prst="bracketPair">
            <a:avLst/>
          </a:prstGeom>
          <a:ln w="38100">
            <a:solidFill>
              <a:srgbClr val="E614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i="1" dirty="0"/>
              <a:t>What is your favourite subject?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7BCDB9-FFDA-4236-770B-087F9EB4D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881" y="1916832"/>
            <a:ext cx="2194543" cy="8213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3BB40D-E1A0-4FA8-0760-DA67DF438FBC}"/>
              </a:ext>
            </a:extLst>
          </p:cNvPr>
          <p:cNvSpPr txBox="1"/>
          <p:nvPr/>
        </p:nvSpPr>
        <p:spPr>
          <a:xfrm>
            <a:off x="937420" y="3760438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Between you, list your top 8 school subjects. Then, you are going to battle them out in a tournament to decide which is the greatest of them all.</a:t>
            </a:r>
          </a:p>
          <a:p>
            <a:endParaRPr lang="en-GB" sz="1600" dirty="0"/>
          </a:p>
          <a:p>
            <a:r>
              <a:rPr lang="en-GB" sz="1600" dirty="0"/>
              <a:t>Once you have your 8, write them down on slips of paper, fold them up, and then pop them in a bag/box/hat/shuffle them on your table. Pick them out in pairs to start your tournament.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5092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97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6E5D21-94E7-1E89-1716-051585CB5A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06" t="19549" r="8425" b="8511"/>
          <a:stretch/>
        </p:blipFill>
        <p:spPr>
          <a:xfrm>
            <a:off x="4124486" y="3363487"/>
            <a:ext cx="1149647" cy="15760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33F4AF-2B4A-FC7B-C6AE-3000BC67D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32" y="1128714"/>
            <a:ext cx="8424936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Education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507850-8216-576B-B104-7AF9BA377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6B2DF-D80B-5DFA-D873-30AB323F4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3D18A7-559F-3895-D9D0-2E56C2EF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DB6749-4F13-0B98-AD7B-2DD06809C83E}"/>
              </a:ext>
            </a:extLst>
          </p:cNvPr>
          <p:cNvSpPr txBox="1"/>
          <p:nvPr/>
        </p:nvSpPr>
        <p:spPr>
          <a:xfrm>
            <a:off x="348352" y="168582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Which subject is the best?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B95FFBF-F347-3467-CB09-97BA16B4EFD6}"/>
              </a:ext>
            </a:extLst>
          </p:cNvPr>
          <p:cNvSpPr/>
          <p:nvPr/>
        </p:nvSpPr>
        <p:spPr>
          <a:xfrm>
            <a:off x="3682407" y="3090557"/>
            <a:ext cx="1368000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PE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E5BD064-6D71-90BB-3B5F-C41C69276CA4}"/>
              </a:ext>
            </a:extLst>
          </p:cNvPr>
          <p:cNvSpPr/>
          <p:nvPr/>
        </p:nvSpPr>
        <p:spPr>
          <a:xfrm>
            <a:off x="7678957" y="2434436"/>
            <a:ext cx="117348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Maths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C03136C-4F58-62D1-4099-DE6DD07D248F}"/>
              </a:ext>
            </a:extLst>
          </p:cNvPr>
          <p:cNvSpPr/>
          <p:nvPr/>
        </p:nvSpPr>
        <p:spPr>
          <a:xfrm>
            <a:off x="7678957" y="3145997"/>
            <a:ext cx="117348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Geography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77E1D4F-A1E5-2648-99E7-F041015EAA55}"/>
              </a:ext>
            </a:extLst>
          </p:cNvPr>
          <p:cNvSpPr/>
          <p:nvPr/>
        </p:nvSpPr>
        <p:spPr>
          <a:xfrm>
            <a:off x="7678957" y="4363431"/>
            <a:ext cx="117348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Textiles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D544316-2DB4-A2F7-4F7E-C16E24A78311}"/>
              </a:ext>
            </a:extLst>
          </p:cNvPr>
          <p:cNvSpPr/>
          <p:nvPr/>
        </p:nvSpPr>
        <p:spPr>
          <a:xfrm>
            <a:off x="7678957" y="5074992"/>
            <a:ext cx="117348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Science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FD27BC4-30A1-B036-1700-554F301632B3}"/>
              </a:ext>
            </a:extLst>
          </p:cNvPr>
          <p:cNvSpPr/>
          <p:nvPr/>
        </p:nvSpPr>
        <p:spPr>
          <a:xfrm>
            <a:off x="6010074" y="2793940"/>
            <a:ext cx="117348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Maths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A0003C2-860B-15C2-09C8-D13C62684C38}"/>
              </a:ext>
            </a:extLst>
          </p:cNvPr>
          <p:cNvSpPr/>
          <p:nvPr/>
        </p:nvSpPr>
        <p:spPr>
          <a:xfrm>
            <a:off x="6010074" y="4719613"/>
            <a:ext cx="117348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Science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2D59474F-C195-AFC6-BE14-50701171E665}"/>
              </a:ext>
            </a:extLst>
          </p:cNvPr>
          <p:cNvSpPr/>
          <p:nvPr/>
        </p:nvSpPr>
        <p:spPr>
          <a:xfrm>
            <a:off x="7188129" y="2585491"/>
            <a:ext cx="490828" cy="992962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AE34C5B2-F63B-289A-920F-A0DDA2CA38D2}"/>
              </a:ext>
            </a:extLst>
          </p:cNvPr>
          <p:cNvSpPr/>
          <p:nvPr/>
        </p:nvSpPr>
        <p:spPr>
          <a:xfrm>
            <a:off x="7183562" y="4526580"/>
            <a:ext cx="490828" cy="992962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59A2C5DD-1A29-F775-CD7D-8E0D24EDF59D}"/>
              </a:ext>
            </a:extLst>
          </p:cNvPr>
          <p:cNvSpPr/>
          <p:nvPr/>
        </p:nvSpPr>
        <p:spPr>
          <a:xfrm>
            <a:off x="5497860" y="3079610"/>
            <a:ext cx="490828" cy="1995382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4941090-8250-EC07-7B26-CAFBEDA542DB}"/>
              </a:ext>
            </a:extLst>
          </p:cNvPr>
          <p:cNvSpPr/>
          <p:nvPr/>
        </p:nvSpPr>
        <p:spPr>
          <a:xfrm flipH="1">
            <a:off x="419672" y="2444275"/>
            <a:ext cx="1181795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English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BD520E9-988F-7F74-DDFD-46482E596B90}"/>
              </a:ext>
            </a:extLst>
          </p:cNvPr>
          <p:cNvSpPr/>
          <p:nvPr/>
        </p:nvSpPr>
        <p:spPr>
          <a:xfrm flipH="1">
            <a:off x="419672" y="3155836"/>
            <a:ext cx="1181795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Drama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0DB8E69-8185-638B-0011-14932C7E0C44}"/>
              </a:ext>
            </a:extLst>
          </p:cNvPr>
          <p:cNvSpPr/>
          <p:nvPr/>
        </p:nvSpPr>
        <p:spPr>
          <a:xfrm flipH="1">
            <a:off x="419672" y="4373270"/>
            <a:ext cx="1181795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Music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A5CB92B-AAB6-7244-4B2C-FD6950C25D96}"/>
              </a:ext>
            </a:extLst>
          </p:cNvPr>
          <p:cNvSpPr/>
          <p:nvPr/>
        </p:nvSpPr>
        <p:spPr>
          <a:xfrm flipH="1">
            <a:off x="419672" y="5084831"/>
            <a:ext cx="1181795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PE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E286B04-57AD-39DA-0BA7-702A91EC5D1C}"/>
              </a:ext>
            </a:extLst>
          </p:cNvPr>
          <p:cNvSpPr/>
          <p:nvPr/>
        </p:nvSpPr>
        <p:spPr>
          <a:xfrm flipH="1">
            <a:off x="2100368" y="2803779"/>
            <a:ext cx="1181795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English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5181AA2E-E16D-B06A-EBC3-761DCCAC8751}"/>
              </a:ext>
            </a:extLst>
          </p:cNvPr>
          <p:cNvSpPr/>
          <p:nvPr/>
        </p:nvSpPr>
        <p:spPr>
          <a:xfrm flipH="1">
            <a:off x="2100368" y="4729452"/>
            <a:ext cx="1181795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PE</a:t>
            </a:r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2B66F0DF-4ACF-D8F7-D51F-7D13B24C9C29}"/>
              </a:ext>
            </a:extLst>
          </p:cNvPr>
          <p:cNvSpPr/>
          <p:nvPr/>
        </p:nvSpPr>
        <p:spPr>
          <a:xfrm flipH="1">
            <a:off x="1601467" y="2595330"/>
            <a:ext cx="494302" cy="992962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4B17D257-444C-08AE-9183-426E3B45978D}"/>
              </a:ext>
            </a:extLst>
          </p:cNvPr>
          <p:cNvSpPr/>
          <p:nvPr/>
        </p:nvSpPr>
        <p:spPr>
          <a:xfrm flipH="1">
            <a:off x="1606066" y="4536419"/>
            <a:ext cx="494302" cy="992962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86ADF3B2-6FE7-F00C-3DAA-1F9E494D36BD}"/>
              </a:ext>
            </a:extLst>
          </p:cNvPr>
          <p:cNvSpPr/>
          <p:nvPr/>
        </p:nvSpPr>
        <p:spPr>
          <a:xfrm flipH="1">
            <a:off x="3303700" y="3089449"/>
            <a:ext cx="494302" cy="1995382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ED912B4-5397-D1F8-6D0E-8770415F4124}"/>
              </a:ext>
            </a:extLst>
          </p:cNvPr>
          <p:cNvSpPr/>
          <p:nvPr/>
        </p:nvSpPr>
        <p:spPr>
          <a:xfrm>
            <a:off x="4241671" y="4648270"/>
            <a:ext cx="1368000" cy="576064"/>
          </a:xfrm>
          <a:prstGeom prst="roundRect">
            <a:avLst/>
          </a:prstGeom>
          <a:pattFill prst="pct5">
            <a:fgClr>
              <a:schemeClr val="lt1"/>
            </a:fgClr>
            <a:bgClr>
              <a:schemeClr val="bg1"/>
            </a:bgClr>
          </a:patt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Science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1E398B1-C82D-2942-D61D-9F16D64542FA}"/>
              </a:ext>
            </a:extLst>
          </p:cNvPr>
          <p:cNvSpPr/>
          <p:nvPr/>
        </p:nvSpPr>
        <p:spPr>
          <a:xfrm>
            <a:off x="3722071" y="1285345"/>
            <a:ext cx="1699858" cy="674449"/>
          </a:xfrm>
          <a:prstGeom prst="rect">
            <a:avLst/>
          </a:prstGeom>
          <a:solidFill>
            <a:srgbClr val="FBD10A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For example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72071" y="619471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8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20" grpId="0" animBg="1"/>
      <p:bldP spid="35" grpId="0" animBg="1"/>
      <p:bldP spid="36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3F4AF-2B4A-FC7B-C6AE-3000BC67D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32" y="1128714"/>
            <a:ext cx="8424936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Education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507850-8216-576B-B104-7AF9BA377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D6B2DF-D80B-5DFA-D873-30AB323F4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ESB-RES-C207 </a:t>
            </a:r>
          </a:p>
          <a:p>
            <a:r>
              <a:rPr lang="en-US" dirty="0" smtClean="0"/>
              <a:t>L1G2-Speech for Employability-2.2-PPT–Preparing a CV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3D18A7-559F-3895-D9D0-2E56C2EF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DB6749-4F13-0B98-AD7B-2DD06809C83E}"/>
              </a:ext>
            </a:extLst>
          </p:cNvPr>
          <p:cNvSpPr txBox="1"/>
          <p:nvPr/>
        </p:nvSpPr>
        <p:spPr>
          <a:xfrm>
            <a:off x="348352" y="168582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Which subject is the best?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33DAE0-785D-5912-A989-4A64C41809B5}"/>
              </a:ext>
            </a:extLst>
          </p:cNvPr>
          <p:cNvGrpSpPr/>
          <p:nvPr/>
        </p:nvGrpSpPr>
        <p:grpSpPr>
          <a:xfrm>
            <a:off x="419672" y="2434436"/>
            <a:ext cx="8432773" cy="3226459"/>
            <a:chOff x="419672" y="2434436"/>
            <a:chExt cx="8432773" cy="322645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4107278-F57C-E447-760E-BB1ABE5DA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6646" y="2755391"/>
              <a:ext cx="1390650" cy="2190750"/>
            </a:xfrm>
            <a:prstGeom prst="rect">
              <a:avLst/>
            </a:prstGeom>
          </p:spPr>
        </p:pic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FB95FFBF-F347-3467-CB09-97BA16B4EFD6}"/>
                </a:ext>
              </a:extLst>
            </p:cNvPr>
            <p:cNvSpPr/>
            <p:nvPr/>
          </p:nvSpPr>
          <p:spPr>
            <a:xfrm>
              <a:off x="3644752" y="2857965"/>
              <a:ext cx="1368000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E5BD064-6D71-90BB-3B5F-C41C69276CA4}"/>
                </a:ext>
              </a:extLst>
            </p:cNvPr>
            <p:cNvSpPr/>
            <p:nvPr/>
          </p:nvSpPr>
          <p:spPr>
            <a:xfrm>
              <a:off x="7678957" y="2434436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C03136C-4F58-62D1-4099-DE6DD07D248F}"/>
                </a:ext>
              </a:extLst>
            </p:cNvPr>
            <p:cNvSpPr/>
            <p:nvPr/>
          </p:nvSpPr>
          <p:spPr>
            <a:xfrm>
              <a:off x="7678957" y="3145997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77E1D4F-A1E5-2648-99E7-F041015EAA55}"/>
                </a:ext>
              </a:extLst>
            </p:cNvPr>
            <p:cNvSpPr/>
            <p:nvPr/>
          </p:nvSpPr>
          <p:spPr>
            <a:xfrm>
              <a:off x="7678957" y="4363431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AD544316-2DB4-A2F7-4F7E-C16E24A78311}"/>
                </a:ext>
              </a:extLst>
            </p:cNvPr>
            <p:cNvSpPr/>
            <p:nvPr/>
          </p:nvSpPr>
          <p:spPr>
            <a:xfrm>
              <a:off x="7678957" y="5074992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FD27BC4-30A1-B036-1700-554F301632B3}"/>
                </a:ext>
              </a:extLst>
            </p:cNvPr>
            <p:cNvSpPr/>
            <p:nvPr/>
          </p:nvSpPr>
          <p:spPr>
            <a:xfrm>
              <a:off x="6010074" y="2793940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A0003C2-860B-15C2-09C8-D13C62684C38}"/>
                </a:ext>
              </a:extLst>
            </p:cNvPr>
            <p:cNvSpPr/>
            <p:nvPr/>
          </p:nvSpPr>
          <p:spPr>
            <a:xfrm>
              <a:off x="6010074" y="4719613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26" name="Left Brace 25">
              <a:extLst>
                <a:ext uri="{FF2B5EF4-FFF2-40B4-BE49-F238E27FC236}">
                  <a16:creationId xmlns:a16="http://schemas.microsoft.com/office/drawing/2014/main" id="{2D59474F-C195-AFC6-BE14-50701171E665}"/>
                </a:ext>
              </a:extLst>
            </p:cNvPr>
            <p:cNvSpPr/>
            <p:nvPr/>
          </p:nvSpPr>
          <p:spPr>
            <a:xfrm>
              <a:off x="7188129" y="2585491"/>
              <a:ext cx="490828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Left Brace 26">
              <a:extLst>
                <a:ext uri="{FF2B5EF4-FFF2-40B4-BE49-F238E27FC236}">
                  <a16:creationId xmlns:a16="http://schemas.microsoft.com/office/drawing/2014/main" id="{AE34C5B2-F63B-289A-920F-A0DDA2CA38D2}"/>
                </a:ext>
              </a:extLst>
            </p:cNvPr>
            <p:cNvSpPr/>
            <p:nvPr/>
          </p:nvSpPr>
          <p:spPr>
            <a:xfrm>
              <a:off x="7183562" y="4526580"/>
              <a:ext cx="490828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Left Brace 27">
              <a:extLst>
                <a:ext uri="{FF2B5EF4-FFF2-40B4-BE49-F238E27FC236}">
                  <a16:creationId xmlns:a16="http://schemas.microsoft.com/office/drawing/2014/main" id="{59A2C5DD-1A29-F775-CD7D-8E0D24EDF59D}"/>
                </a:ext>
              </a:extLst>
            </p:cNvPr>
            <p:cNvSpPr/>
            <p:nvPr/>
          </p:nvSpPr>
          <p:spPr>
            <a:xfrm>
              <a:off x="5497860" y="3079610"/>
              <a:ext cx="490828" cy="199538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4941090-8250-EC07-7B26-CAFBEDA542DB}"/>
                </a:ext>
              </a:extLst>
            </p:cNvPr>
            <p:cNvSpPr/>
            <p:nvPr/>
          </p:nvSpPr>
          <p:spPr>
            <a:xfrm flipH="1">
              <a:off x="419672" y="2444275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DBD520E9-988F-7F74-DDFD-46482E596B90}"/>
                </a:ext>
              </a:extLst>
            </p:cNvPr>
            <p:cNvSpPr/>
            <p:nvPr/>
          </p:nvSpPr>
          <p:spPr>
            <a:xfrm flipH="1">
              <a:off x="419672" y="3155836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10DB8E69-8185-638B-0011-14932C7E0C44}"/>
                </a:ext>
              </a:extLst>
            </p:cNvPr>
            <p:cNvSpPr/>
            <p:nvPr/>
          </p:nvSpPr>
          <p:spPr>
            <a:xfrm flipH="1">
              <a:off x="419672" y="4373270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EA5CB92B-AAB6-7244-4B2C-FD6950C25D96}"/>
                </a:ext>
              </a:extLst>
            </p:cNvPr>
            <p:cNvSpPr/>
            <p:nvPr/>
          </p:nvSpPr>
          <p:spPr>
            <a:xfrm flipH="1">
              <a:off x="419672" y="5084831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E286B04-57AD-39DA-0BA7-702A91EC5D1C}"/>
                </a:ext>
              </a:extLst>
            </p:cNvPr>
            <p:cNvSpPr/>
            <p:nvPr/>
          </p:nvSpPr>
          <p:spPr>
            <a:xfrm flipH="1">
              <a:off x="2100368" y="2803779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5181AA2E-E16D-B06A-EBC3-761DCCAC8751}"/>
                </a:ext>
              </a:extLst>
            </p:cNvPr>
            <p:cNvSpPr/>
            <p:nvPr/>
          </p:nvSpPr>
          <p:spPr>
            <a:xfrm flipH="1">
              <a:off x="2100368" y="4729452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37" name="Left Brace 36">
              <a:extLst>
                <a:ext uri="{FF2B5EF4-FFF2-40B4-BE49-F238E27FC236}">
                  <a16:creationId xmlns:a16="http://schemas.microsoft.com/office/drawing/2014/main" id="{2B66F0DF-4ACF-D8F7-D51F-7D13B24C9C29}"/>
                </a:ext>
              </a:extLst>
            </p:cNvPr>
            <p:cNvSpPr/>
            <p:nvPr/>
          </p:nvSpPr>
          <p:spPr>
            <a:xfrm flipH="1">
              <a:off x="1601467" y="2595330"/>
              <a:ext cx="494302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Left Brace 37">
              <a:extLst>
                <a:ext uri="{FF2B5EF4-FFF2-40B4-BE49-F238E27FC236}">
                  <a16:creationId xmlns:a16="http://schemas.microsoft.com/office/drawing/2014/main" id="{4B17D257-444C-08AE-9183-426E3B45978D}"/>
                </a:ext>
              </a:extLst>
            </p:cNvPr>
            <p:cNvSpPr/>
            <p:nvPr/>
          </p:nvSpPr>
          <p:spPr>
            <a:xfrm flipH="1">
              <a:off x="1606066" y="4536419"/>
              <a:ext cx="494302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Left Brace 38">
              <a:extLst>
                <a:ext uri="{FF2B5EF4-FFF2-40B4-BE49-F238E27FC236}">
                  <a16:creationId xmlns:a16="http://schemas.microsoft.com/office/drawing/2014/main" id="{86ADF3B2-6FE7-F00C-3DAA-1F9E494D36BD}"/>
                </a:ext>
              </a:extLst>
            </p:cNvPr>
            <p:cNvSpPr/>
            <p:nvPr/>
          </p:nvSpPr>
          <p:spPr>
            <a:xfrm flipH="1">
              <a:off x="3303700" y="3089449"/>
              <a:ext cx="494302" cy="199538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4ED912B4-5397-D1F8-6D0E-8770415F4124}"/>
                </a:ext>
              </a:extLst>
            </p:cNvPr>
            <p:cNvSpPr/>
            <p:nvPr/>
          </p:nvSpPr>
          <p:spPr>
            <a:xfrm>
              <a:off x="4283110" y="4508767"/>
              <a:ext cx="1368000" cy="576064"/>
            </a:xfrm>
            <a:prstGeom prst="roundRect">
              <a:avLst/>
            </a:prstGeom>
            <a:pattFill prst="pct5">
              <a:fgClr>
                <a:schemeClr val="lt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01E398B1-C82D-2942-D61D-9F16D64542FA}"/>
              </a:ext>
            </a:extLst>
          </p:cNvPr>
          <p:cNvSpPr/>
          <p:nvPr/>
        </p:nvSpPr>
        <p:spPr>
          <a:xfrm>
            <a:off x="3722070" y="1285345"/>
            <a:ext cx="5062397" cy="674449"/>
          </a:xfrm>
          <a:prstGeom prst="rect">
            <a:avLst/>
          </a:prstGeom>
          <a:solidFill>
            <a:srgbClr val="FBD10A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For each round, vote on which subject should win. You must give reasons for your decisions.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57264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455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691E91-53D2-4BDD-9AFE-3067445F3347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010c06fb-adfb-4972-b43b-36d810ddac6c"/>
    <ds:schemaRef ds:uri="http://purl.org/dc/terms/"/>
    <ds:schemaRef ds:uri="0e08f774-c844-414b-8174-1931542ea424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0958888-2D16-430D-98B9-A3A562C831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D84D0D-5E21-495D-B7BB-713582AC4F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9174</TotalTime>
  <Words>2164</Words>
  <Application>Microsoft Office PowerPoint</Application>
  <PresentationFormat>On-screen Show (4:3)</PresentationFormat>
  <Paragraphs>364</Paragraphs>
  <Slides>22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Söhne</vt:lpstr>
      <vt:lpstr>Times New Roman</vt:lpstr>
      <vt:lpstr>Office Theme</vt:lpstr>
      <vt:lpstr>Custom Design</vt:lpstr>
      <vt:lpstr>PowerPoint Presentation</vt:lpstr>
      <vt:lpstr>Relevant Grade Descriptors</vt:lpstr>
      <vt:lpstr>Completing your CV</vt:lpstr>
      <vt:lpstr>Profile</vt:lpstr>
      <vt:lpstr>Profile</vt:lpstr>
      <vt:lpstr>Profile</vt:lpstr>
      <vt:lpstr>Education</vt:lpstr>
      <vt:lpstr>Education</vt:lpstr>
      <vt:lpstr>Education</vt:lpstr>
      <vt:lpstr>Debate</vt:lpstr>
      <vt:lpstr>Example</vt:lpstr>
      <vt:lpstr>Interests</vt:lpstr>
      <vt:lpstr>Interests</vt:lpstr>
      <vt:lpstr>Interests</vt:lpstr>
      <vt:lpstr>Interests</vt:lpstr>
      <vt:lpstr>Interests</vt:lpstr>
      <vt:lpstr>Interests</vt:lpstr>
      <vt:lpstr>Interest inventory</vt:lpstr>
      <vt:lpstr>Jobs</vt:lpstr>
      <vt:lpstr>Jobs</vt:lpstr>
      <vt:lpstr>Jobs</vt:lpstr>
      <vt:lpstr>Completing your CV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112</cp:revision>
  <dcterms:created xsi:type="dcterms:W3CDTF">2014-08-12T18:49:29Z</dcterms:created>
  <dcterms:modified xsi:type="dcterms:W3CDTF">2024-02-02T16:08:27Z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3600</vt:r8>
  </property>
  <property fmtid="{D5CDD505-2E9C-101B-9397-08002B2CF9AE}" pid="4" name="MediaServiceImageTags">
    <vt:lpwstr/>
  </property>
</Properties>
</file>